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2" r:id="rId8"/>
    <p:sldId id="263" r:id="rId9"/>
    <p:sldId id="261" r:id="rId10"/>
    <p:sldId id="266" r:id="rId11"/>
    <p:sldId id="270" r:id="rId12"/>
    <p:sldId id="276" r:id="rId13"/>
    <p:sldId id="267" r:id="rId14"/>
    <p:sldId id="269" r:id="rId15"/>
    <p:sldId id="271" r:id="rId16"/>
    <p:sldId id="272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BF03B4-0216-456B-AAE7-3A3917DD64FC}" v="260" dt="2022-01-31T10:06:47.4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E HNINN KHINE (AYE HNINN KHINE)" userId="de66d4df-59bd-474f-b7fe-e15d592b2d9f" providerId="ADAL" clId="{D7BF03B4-0216-456B-AAE7-3A3917DD64FC}"/>
    <pc:docChg chg="undo custSel addSld delSld modSld sldOrd">
      <pc:chgData name="AYE HNINN KHINE (AYE HNINN KHINE)" userId="de66d4df-59bd-474f-b7fe-e15d592b2d9f" providerId="ADAL" clId="{D7BF03B4-0216-456B-AAE7-3A3917DD64FC}" dt="2022-01-31T10:06:47.865" v="4140" actId="20577"/>
      <pc:docMkLst>
        <pc:docMk/>
      </pc:docMkLst>
      <pc:sldChg chg="modSp mod">
        <pc:chgData name="AYE HNINN KHINE (AYE HNINN KHINE)" userId="de66d4df-59bd-474f-b7fe-e15d592b2d9f" providerId="ADAL" clId="{D7BF03B4-0216-456B-AAE7-3A3917DD64FC}" dt="2022-01-30T04:18:52.137" v="189" actId="2711"/>
        <pc:sldMkLst>
          <pc:docMk/>
          <pc:sldMk cId="3016221737" sldId="256"/>
        </pc:sldMkLst>
        <pc:spChg chg="mod">
          <ac:chgData name="AYE HNINN KHINE (AYE HNINN KHINE)" userId="de66d4df-59bd-474f-b7fe-e15d592b2d9f" providerId="ADAL" clId="{D7BF03B4-0216-456B-AAE7-3A3917DD64FC}" dt="2022-01-30T04:18:43.886" v="188" actId="122"/>
          <ac:spMkLst>
            <pc:docMk/>
            <pc:sldMk cId="3016221737" sldId="256"/>
            <ac:spMk id="2" creationId="{4F07E41C-D04A-4141-A568-D676175A152B}"/>
          </ac:spMkLst>
        </pc:spChg>
        <pc:spChg chg="mod">
          <ac:chgData name="AYE HNINN KHINE (AYE HNINN KHINE)" userId="de66d4df-59bd-474f-b7fe-e15d592b2d9f" providerId="ADAL" clId="{D7BF03B4-0216-456B-AAE7-3A3917DD64FC}" dt="2022-01-30T04:18:52.137" v="189" actId="2711"/>
          <ac:spMkLst>
            <pc:docMk/>
            <pc:sldMk cId="3016221737" sldId="256"/>
            <ac:spMk id="3" creationId="{DD39C100-0F99-4E76-B0A8-F56BAF6E7A7D}"/>
          </ac:spMkLst>
        </pc:spChg>
      </pc:sldChg>
      <pc:sldChg chg="addSp modSp mod">
        <pc:chgData name="AYE HNINN KHINE (AYE HNINN KHINE)" userId="de66d4df-59bd-474f-b7fe-e15d592b2d9f" providerId="ADAL" clId="{D7BF03B4-0216-456B-AAE7-3A3917DD64FC}" dt="2022-01-30T04:17:21.293" v="145" actId="20577"/>
        <pc:sldMkLst>
          <pc:docMk/>
          <pc:sldMk cId="116411650" sldId="257"/>
        </pc:sldMkLst>
        <pc:spChg chg="mod">
          <ac:chgData name="AYE HNINN KHINE (AYE HNINN KHINE)" userId="de66d4df-59bd-474f-b7fe-e15d592b2d9f" providerId="ADAL" clId="{D7BF03B4-0216-456B-AAE7-3A3917DD64FC}" dt="2022-01-30T04:17:21.293" v="145" actId="20577"/>
          <ac:spMkLst>
            <pc:docMk/>
            <pc:sldMk cId="116411650" sldId="257"/>
            <ac:spMk id="2" creationId="{B0A23191-27F5-4FEA-8EC6-8F50AC40B082}"/>
          </ac:spMkLst>
        </pc:spChg>
        <pc:spChg chg="mod">
          <ac:chgData name="AYE HNINN KHINE (AYE HNINN KHINE)" userId="de66d4df-59bd-474f-b7fe-e15d592b2d9f" providerId="ADAL" clId="{D7BF03B4-0216-456B-AAE7-3A3917DD64FC}" dt="2022-01-29T18:06:13.437" v="124" actId="1076"/>
          <ac:spMkLst>
            <pc:docMk/>
            <pc:sldMk cId="116411650" sldId="257"/>
            <ac:spMk id="36" creationId="{B54E9AC7-5B08-46D6-A286-84F389067731}"/>
          </ac:spMkLst>
        </pc:spChg>
        <pc:picChg chg="add mod">
          <ac:chgData name="AYE HNINN KHINE (AYE HNINN KHINE)" userId="de66d4df-59bd-474f-b7fe-e15d592b2d9f" providerId="ADAL" clId="{D7BF03B4-0216-456B-AAE7-3A3917DD64FC}" dt="2022-01-29T18:06:28.876" v="130" actId="1076"/>
          <ac:picMkLst>
            <pc:docMk/>
            <pc:sldMk cId="116411650" sldId="257"/>
            <ac:picMk id="4" creationId="{CADF65E2-6D1F-4E06-BDEC-97CBEF300251}"/>
          </ac:picMkLst>
        </pc:picChg>
      </pc:sldChg>
      <pc:sldChg chg="modSp mod">
        <pc:chgData name="AYE HNINN KHINE (AYE HNINN KHINE)" userId="de66d4df-59bd-474f-b7fe-e15d592b2d9f" providerId="ADAL" clId="{D7BF03B4-0216-456B-AAE7-3A3917DD64FC}" dt="2022-01-30T04:19:07.271" v="202" actId="20577"/>
        <pc:sldMkLst>
          <pc:docMk/>
          <pc:sldMk cId="1606935432" sldId="258"/>
        </pc:sldMkLst>
        <pc:spChg chg="mod">
          <ac:chgData name="AYE HNINN KHINE (AYE HNINN KHINE)" userId="de66d4df-59bd-474f-b7fe-e15d592b2d9f" providerId="ADAL" clId="{D7BF03B4-0216-456B-AAE7-3A3917DD64FC}" dt="2022-01-30T04:19:07.271" v="202" actId="20577"/>
          <ac:spMkLst>
            <pc:docMk/>
            <pc:sldMk cId="1606935432" sldId="258"/>
            <ac:spMk id="2" creationId="{9E8E3238-B50D-4FFE-B2C0-57057270C89E}"/>
          </ac:spMkLst>
        </pc:spChg>
      </pc:sldChg>
      <pc:sldChg chg="modSp mod">
        <pc:chgData name="AYE HNINN KHINE (AYE HNINN KHINE)" userId="de66d4df-59bd-474f-b7fe-e15d592b2d9f" providerId="ADAL" clId="{D7BF03B4-0216-456B-AAE7-3A3917DD64FC}" dt="2022-01-30T13:27:43.756" v="878" actId="20577"/>
        <pc:sldMkLst>
          <pc:docMk/>
          <pc:sldMk cId="3423603096" sldId="261"/>
        </pc:sldMkLst>
        <pc:spChg chg="mod">
          <ac:chgData name="AYE HNINN KHINE (AYE HNINN KHINE)" userId="de66d4df-59bd-474f-b7fe-e15d592b2d9f" providerId="ADAL" clId="{D7BF03B4-0216-456B-AAE7-3A3917DD64FC}" dt="2022-01-29T17:50:43.827" v="21" actId="20577"/>
          <ac:spMkLst>
            <pc:docMk/>
            <pc:sldMk cId="3423603096" sldId="261"/>
            <ac:spMk id="2" creationId="{D1B9D76E-73D6-4AC3-8CFF-04DDEC649A1C}"/>
          </ac:spMkLst>
        </pc:spChg>
        <pc:graphicFrameChg chg="mod modGraphic">
          <ac:chgData name="AYE HNINN KHINE (AYE HNINN KHINE)" userId="de66d4df-59bd-474f-b7fe-e15d592b2d9f" providerId="ADAL" clId="{D7BF03B4-0216-456B-AAE7-3A3917DD64FC}" dt="2022-01-30T13:27:43.756" v="878" actId="20577"/>
          <ac:graphicFrameMkLst>
            <pc:docMk/>
            <pc:sldMk cId="3423603096" sldId="261"/>
            <ac:graphicFrameMk id="4" creationId="{1981D300-72C0-461B-B2E6-7515B219F656}"/>
          </ac:graphicFrameMkLst>
        </pc:graphicFrameChg>
      </pc:sldChg>
      <pc:sldChg chg="addSp delSp modSp new mod ord setBg">
        <pc:chgData name="AYE HNINN KHINE (AYE HNINN KHINE)" userId="de66d4df-59bd-474f-b7fe-e15d592b2d9f" providerId="ADAL" clId="{D7BF03B4-0216-456B-AAE7-3A3917DD64FC}" dt="2022-01-30T09:55:15.245" v="677" actId="2711"/>
        <pc:sldMkLst>
          <pc:docMk/>
          <pc:sldMk cId="3744284798" sldId="262"/>
        </pc:sldMkLst>
        <pc:spChg chg="mod">
          <ac:chgData name="AYE HNINN KHINE (AYE HNINN KHINE)" userId="de66d4df-59bd-474f-b7fe-e15d592b2d9f" providerId="ADAL" clId="{D7BF03B4-0216-456B-AAE7-3A3917DD64FC}" dt="2022-01-30T09:53:21.969" v="665" actId="26606"/>
          <ac:spMkLst>
            <pc:docMk/>
            <pc:sldMk cId="3744284798" sldId="262"/>
            <ac:spMk id="2" creationId="{BC6ED073-C63F-4FA3-B2F4-1662D9F2B5E8}"/>
          </ac:spMkLst>
        </pc:spChg>
        <pc:spChg chg="mod">
          <ac:chgData name="AYE HNINN KHINE (AYE HNINN KHINE)" userId="de66d4df-59bd-474f-b7fe-e15d592b2d9f" providerId="ADAL" clId="{D7BF03B4-0216-456B-AAE7-3A3917DD64FC}" dt="2022-01-30T09:53:28.047" v="671" actId="20577"/>
          <ac:spMkLst>
            <pc:docMk/>
            <pc:sldMk cId="3744284798" sldId="262"/>
            <ac:spMk id="3" creationId="{D0712473-78B5-4996-8C73-2A21C7EE1164}"/>
          </ac:spMkLst>
        </pc:spChg>
        <pc:spChg chg="add del">
          <ac:chgData name="AYE HNINN KHINE (AYE HNINN KHINE)" userId="de66d4df-59bd-474f-b7fe-e15d592b2d9f" providerId="ADAL" clId="{D7BF03B4-0216-456B-AAE7-3A3917DD64FC}" dt="2022-01-30T09:53:21.927" v="664" actId="26606"/>
          <ac:spMkLst>
            <pc:docMk/>
            <pc:sldMk cId="3744284798" sldId="262"/>
            <ac:spMk id="10" creationId="{099405E2-1A96-4DBA-A9DC-4C2A1B421CA9}"/>
          </ac:spMkLst>
        </pc:spChg>
        <pc:spChg chg="add del">
          <ac:chgData name="AYE HNINN KHINE (AYE HNINN KHINE)" userId="de66d4df-59bd-474f-b7fe-e15d592b2d9f" providerId="ADAL" clId="{D7BF03B4-0216-456B-AAE7-3A3917DD64FC}" dt="2022-01-30T09:53:21.927" v="664" actId="26606"/>
          <ac:spMkLst>
            <pc:docMk/>
            <pc:sldMk cId="3744284798" sldId="262"/>
            <ac:spMk id="12" creationId="{79855050-A75B-4DD0-9B56-8B1C7722D884}"/>
          </ac:spMkLst>
        </pc:spChg>
        <pc:spChg chg="add del">
          <ac:chgData name="AYE HNINN KHINE (AYE HNINN KHINE)" userId="de66d4df-59bd-474f-b7fe-e15d592b2d9f" providerId="ADAL" clId="{D7BF03B4-0216-456B-AAE7-3A3917DD64FC}" dt="2022-01-30T09:53:21.927" v="664" actId="26606"/>
          <ac:spMkLst>
            <pc:docMk/>
            <pc:sldMk cId="3744284798" sldId="262"/>
            <ac:spMk id="14" creationId="{2060C0F7-61A6-4E64-A77E-AFBD81127352}"/>
          </ac:spMkLst>
        </pc:spChg>
        <pc:spChg chg="add del">
          <ac:chgData name="AYE HNINN KHINE (AYE HNINN KHINE)" userId="de66d4df-59bd-474f-b7fe-e15d592b2d9f" providerId="ADAL" clId="{D7BF03B4-0216-456B-AAE7-3A3917DD64FC}" dt="2022-01-30T09:53:21.927" v="664" actId="26606"/>
          <ac:spMkLst>
            <pc:docMk/>
            <pc:sldMk cId="3744284798" sldId="262"/>
            <ac:spMk id="16" creationId="{BCF4857D-F003-4CA1-82AB-00900B1008BA}"/>
          </ac:spMkLst>
        </pc:spChg>
        <pc:spChg chg="add del">
          <ac:chgData name="AYE HNINN KHINE (AYE HNINN KHINE)" userId="de66d4df-59bd-474f-b7fe-e15d592b2d9f" providerId="ADAL" clId="{D7BF03B4-0216-456B-AAE7-3A3917DD64FC}" dt="2022-01-30T09:53:21.927" v="664" actId="26606"/>
          <ac:spMkLst>
            <pc:docMk/>
            <pc:sldMk cId="3744284798" sldId="262"/>
            <ac:spMk id="18" creationId="{DB791336-FCAA-4174-9303-B3F374861110}"/>
          </ac:spMkLst>
        </pc:spChg>
        <pc:spChg chg="add del">
          <ac:chgData name="AYE HNINN KHINE (AYE HNINN KHINE)" userId="de66d4df-59bd-474f-b7fe-e15d592b2d9f" providerId="ADAL" clId="{D7BF03B4-0216-456B-AAE7-3A3917DD64FC}" dt="2022-01-30T09:53:21.927" v="664" actId="26606"/>
          <ac:spMkLst>
            <pc:docMk/>
            <pc:sldMk cId="3744284798" sldId="262"/>
            <ac:spMk id="20" creationId="{CA212158-300D-44D0-9CCE-472C3F669EE1}"/>
          </ac:spMkLst>
        </pc:spChg>
        <pc:spChg chg="add del">
          <ac:chgData name="AYE HNINN KHINE (AYE HNINN KHINE)" userId="de66d4df-59bd-474f-b7fe-e15d592b2d9f" providerId="ADAL" clId="{D7BF03B4-0216-456B-AAE7-3A3917DD64FC}" dt="2022-01-30T09:53:21.927" v="664" actId="26606"/>
          <ac:spMkLst>
            <pc:docMk/>
            <pc:sldMk cId="3744284798" sldId="262"/>
            <ac:spMk id="22" creationId="{988521F4-D44A-42C5-9BDB-5CA25554098B}"/>
          </ac:spMkLst>
        </pc:spChg>
        <pc:spChg chg="add del">
          <ac:chgData name="AYE HNINN KHINE (AYE HNINN KHINE)" userId="de66d4df-59bd-474f-b7fe-e15d592b2d9f" providerId="ADAL" clId="{D7BF03B4-0216-456B-AAE7-3A3917DD64FC}" dt="2022-01-30T09:53:21.927" v="664" actId="26606"/>
          <ac:spMkLst>
            <pc:docMk/>
            <pc:sldMk cId="3744284798" sldId="262"/>
            <ac:spMk id="24" creationId="{5E6738EB-6FF0-4AF9-8462-57F4494B88B2}"/>
          </ac:spMkLst>
        </pc:spChg>
        <pc:spChg chg="add">
          <ac:chgData name="AYE HNINN KHINE (AYE HNINN KHINE)" userId="de66d4df-59bd-474f-b7fe-e15d592b2d9f" providerId="ADAL" clId="{D7BF03B4-0216-456B-AAE7-3A3917DD64FC}" dt="2022-01-30T09:53:21.969" v="665" actId="26606"/>
          <ac:spMkLst>
            <pc:docMk/>
            <pc:sldMk cId="3744284798" sldId="262"/>
            <ac:spMk id="26" creationId="{099405E2-1A96-4DBA-A9DC-4C2A1B421CA9}"/>
          </ac:spMkLst>
        </pc:spChg>
        <pc:spChg chg="add">
          <ac:chgData name="AYE HNINN KHINE (AYE HNINN KHINE)" userId="de66d4df-59bd-474f-b7fe-e15d592b2d9f" providerId="ADAL" clId="{D7BF03B4-0216-456B-AAE7-3A3917DD64FC}" dt="2022-01-30T09:53:21.969" v="665" actId="26606"/>
          <ac:spMkLst>
            <pc:docMk/>
            <pc:sldMk cId="3744284798" sldId="262"/>
            <ac:spMk id="27" creationId="{79855050-A75B-4DD0-9B56-8B1C7722D884}"/>
          </ac:spMkLst>
        </pc:spChg>
        <pc:spChg chg="add">
          <ac:chgData name="AYE HNINN KHINE (AYE HNINN KHINE)" userId="de66d4df-59bd-474f-b7fe-e15d592b2d9f" providerId="ADAL" clId="{D7BF03B4-0216-456B-AAE7-3A3917DD64FC}" dt="2022-01-30T09:53:21.969" v="665" actId="26606"/>
          <ac:spMkLst>
            <pc:docMk/>
            <pc:sldMk cId="3744284798" sldId="262"/>
            <ac:spMk id="28" creationId="{2060C0F7-61A6-4E64-A77E-AFBD81127352}"/>
          </ac:spMkLst>
        </pc:spChg>
        <pc:spChg chg="add">
          <ac:chgData name="AYE HNINN KHINE (AYE HNINN KHINE)" userId="de66d4df-59bd-474f-b7fe-e15d592b2d9f" providerId="ADAL" clId="{D7BF03B4-0216-456B-AAE7-3A3917DD64FC}" dt="2022-01-30T09:53:21.969" v="665" actId="26606"/>
          <ac:spMkLst>
            <pc:docMk/>
            <pc:sldMk cId="3744284798" sldId="262"/>
            <ac:spMk id="29" creationId="{BCF4857D-F003-4CA1-82AB-00900B1008BA}"/>
          </ac:spMkLst>
        </pc:spChg>
        <pc:spChg chg="add">
          <ac:chgData name="AYE HNINN KHINE (AYE HNINN KHINE)" userId="de66d4df-59bd-474f-b7fe-e15d592b2d9f" providerId="ADAL" clId="{D7BF03B4-0216-456B-AAE7-3A3917DD64FC}" dt="2022-01-30T09:53:21.969" v="665" actId="26606"/>
          <ac:spMkLst>
            <pc:docMk/>
            <pc:sldMk cId="3744284798" sldId="262"/>
            <ac:spMk id="30" creationId="{DB791336-FCAA-4174-9303-B3F374861110}"/>
          </ac:spMkLst>
        </pc:spChg>
        <pc:spChg chg="add">
          <ac:chgData name="AYE HNINN KHINE (AYE HNINN KHINE)" userId="de66d4df-59bd-474f-b7fe-e15d592b2d9f" providerId="ADAL" clId="{D7BF03B4-0216-456B-AAE7-3A3917DD64FC}" dt="2022-01-30T09:53:21.969" v="665" actId="26606"/>
          <ac:spMkLst>
            <pc:docMk/>
            <pc:sldMk cId="3744284798" sldId="262"/>
            <ac:spMk id="31" creationId="{CA212158-300D-44D0-9CCE-472C3F669EE1}"/>
          </ac:spMkLst>
        </pc:spChg>
        <pc:spChg chg="add">
          <ac:chgData name="AYE HNINN KHINE (AYE HNINN KHINE)" userId="de66d4df-59bd-474f-b7fe-e15d592b2d9f" providerId="ADAL" clId="{D7BF03B4-0216-456B-AAE7-3A3917DD64FC}" dt="2022-01-30T09:53:21.969" v="665" actId="26606"/>
          <ac:spMkLst>
            <pc:docMk/>
            <pc:sldMk cId="3744284798" sldId="262"/>
            <ac:spMk id="32" creationId="{988521F4-D44A-42C5-9BDB-5CA25554098B}"/>
          </ac:spMkLst>
        </pc:spChg>
        <pc:spChg chg="add">
          <ac:chgData name="AYE HNINN KHINE (AYE HNINN KHINE)" userId="de66d4df-59bd-474f-b7fe-e15d592b2d9f" providerId="ADAL" clId="{D7BF03B4-0216-456B-AAE7-3A3917DD64FC}" dt="2022-01-30T09:53:21.969" v="665" actId="26606"/>
          <ac:spMkLst>
            <pc:docMk/>
            <pc:sldMk cId="3744284798" sldId="262"/>
            <ac:spMk id="33" creationId="{5E6738EB-6FF0-4AF9-8462-57F4494B88B2}"/>
          </ac:spMkLst>
        </pc:spChg>
        <pc:graphicFrameChg chg="add del mod modGraphic">
          <ac:chgData name="AYE HNINN KHINE (AYE HNINN KHINE)" userId="de66d4df-59bd-474f-b7fe-e15d592b2d9f" providerId="ADAL" clId="{D7BF03B4-0216-456B-AAE7-3A3917DD64FC}" dt="2022-01-30T09:42:13.337" v="345" actId="478"/>
          <ac:graphicFrameMkLst>
            <pc:docMk/>
            <pc:sldMk cId="3744284798" sldId="262"/>
            <ac:graphicFrameMk id="4" creationId="{CBCF6EF5-1724-4760-9416-AB299A2705A4}"/>
          </ac:graphicFrameMkLst>
        </pc:graphicFrameChg>
        <pc:graphicFrameChg chg="add mod modGraphic">
          <ac:chgData name="AYE HNINN KHINE (AYE HNINN KHINE)" userId="de66d4df-59bd-474f-b7fe-e15d592b2d9f" providerId="ADAL" clId="{D7BF03B4-0216-456B-AAE7-3A3917DD64FC}" dt="2022-01-30T09:55:15.245" v="677" actId="2711"/>
          <ac:graphicFrameMkLst>
            <pc:docMk/>
            <pc:sldMk cId="3744284798" sldId="262"/>
            <ac:graphicFrameMk id="5" creationId="{6F414ACB-4675-4E32-B366-527047E5562A}"/>
          </ac:graphicFrameMkLst>
        </pc:graphicFrameChg>
        <pc:picChg chg="add mod">
          <ac:chgData name="AYE HNINN KHINE (AYE HNINN KHINE)" userId="de66d4df-59bd-474f-b7fe-e15d592b2d9f" providerId="ADAL" clId="{D7BF03B4-0216-456B-AAE7-3A3917DD64FC}" dt="2022-01-30T09:55:05.780" v="675" actId="27614"/>
          <ac:picMkLst>
            <pc:docMk/>
            <pc:sldMk cId="3744284798" sldId="262"/>
            <ac:picMk id="7" creationId="{BC934FE9-D88A-4F9B-8F47-F3FEF3A5F698}"/>
          </ac:picMkLst>
        </pc:picChg>
      </pc:sldChg>
      <pc:sldChg chg="addSp modSp new mod setBg">
        <pc:chgData name="AYE HNINN KHINE (AYE HNINN KHINE)" userId="de66d4df-59bd-474f-b7fe-e15d592b2d9f" providerId="ADAL" clId="{D7BF03B4-0216-456B-AAE7-3A3917DD64FC}" dt="2022-01-30T09:53:10.886" v="662" actId="26606"/>
        <pc:sldMkLst>
          <pc:docMk/>
          <pc:sldMk cId="4143903001" sldId="263"/>
        </pc:sldMkLst>
        <pc:spChg chg="mod">
          <ac:chgData name="AYE HNINN KHINE (AYE HNINN KHINE)" userId="de66d4df-59bd-474f-b7fe-e15d592b2d9f" providerId="ADAL" clId="{D7BF03B4-0216-456B-AAE7-3A3917DD64FC}" dt="2022-01-30T09:53:10.886" v="662" actId="26606"/>
          <ac:spMkLst>
            <pc:docMk/>
            <pc:sldMk cId="4143903001" sldId="263"/>
            <ac:spMk id="2" creationId="{2A66C9A5-86AE-4265-84D7-C542B51BFA81}"/>
          </ac:spMkLst>
        </pc:spChg>
        <pc:spChg chg="mod">
          <ac:chgData name="AYE HNINN KHINE (AYE HNINN KHINE)" userId="de66d4df-59bd-474f-b7fe-e15d592b2d9f" providerId="ADAL" clId="{D7BF03B4-0216-456B-AAE7-3A3917DD64FC}" dt="2022-01-30T09:53:10.886" v="662" actId="26606"/>
          <ac:spMkLst>
            <pc:docMk/>
            <pc:sldMk cId="4143903001" sldId="263"/>
            <ac:spMk id="3" creationId="{063DF04D-B1F5-4677-AC32-4BA2EE3C16A9}"/>
          </ac:spMkLst>
        </pc:spChg>
        <pc:spChg chg="add">
          <ac:chgData name="AYE HNINN KHINE (AYE HNINN KHINE)" userId="de66d4df-59bd-474f-b7fe-e15d592b2d9f" providerId="ADAL" clId="{D7BF03B4-0216-456B-AAE7-3A3917DD64FC}" dt="2022-01-30T09:53:10.886" v="662" actId="26606"/>
          <ac:spMkLst>
            <pc:docMk/>
            <pc:sldMk cId="4143903001" sldId="263"/>
            <ac:spMk id="10" creationId="{099405E2-1A96-4DBA-A9DC-4C2A1B421CA9}"/>
          </ac:spMkLst>
        </pc:spChg>
        <pc:spChg chg="add">
          <ac:chgData name="AYE HNINN KHINE (AYE HNINN KHINE)" userId="de66d4df-59bd-474f-b7fe-e15d592b2d9f" providerId="ADAL" clId="{D7BF03B4-0216-456B-AAE7-3A3917DD64FC}" dt="2022-01-30T09:53:10.886" v="662" actId="26606"/>
          <ac:spMkLst>
            <pc:docMk/>
            <pc:sldMk cId="4143903001" sldId="263"/>
            <ac:spMk id="12" creationId="{79855050-A75B-4DD0-9B56-8B1C7722D884}"/>
          </ac:spMkLst>
        </pc:spChg>
        <pc:spChg chg="add">
          <ac:chgData name="AYE HNINN KHINE (AYE HNINN KHINE)" userId="de66d4df-59bd-474f-b7fe-e15d592b2d9f" providerId="ADAL" clId="{D7BF03B4-0216-456B-AAE7-3A3917DD64FC}" dt="2022-01-30T09:53:10.886" v="662" actId="26606"/>
          <ac:spMkLst>
            <pc:docMk/>
            <pc:sldMk cId="4143903001" sldId="263"/>
            <ac:spMk id="14" creationId="{2060C0F7-61A6-4E64-A77E-AFBD81127352}"/>
          </ac:spMkLst>
        </pc:spChg>
        <pc:spChg chg="add">
          <ac:chgData name="AYE HNINN KHINE (AYE HNINN KHINE)" userId="de66d4df-59bd-474f-b7fe-e15d592b2d9f" providerId="ADAL" clId="{D7BF03B4-0216-456B-AAE7-3A3917DD64FC}" dt="2022-01-30T09:53:10.886" v="662" actId="26606"/>
          <ac:spMkLst>
            <pc:docMk/>
            <pc:sldMk cId="4143903001" sldId="263"/>
            <ac:spMk id="16" creationId="{BCF4857D-F003-4CA1-82AB-00900B1008BA}"/>
          </ac:spMkLst>
        </pc:spChg>
        <pc:spChg chg="add">
          <ac:chgData name="AYE HNINN KHINE (AYE HNINN KHINE)" userId="de66d4df-59bd-474f-b7fe-e15d592b2d9f" providerId="ADAL" clId="{D7BF03B4-0216-456B-AAE7-3A3917DD64FC}" dt="2022-01-30T09:53:10.886" v="662" actId="26606"/>
          <ac:spMkLst>
            <pc:docMk/>
            <pc:sldMk cId="4143903001" sldId="263"/>
            <ac:spMk id="18" creationId="{DB791336-FCAA-4174-9303-B3F374861110}"/>
          </ac:spMkLst>
        </pc:spChg>
        <pc:spChg chg="add">
          <ac:chgData name="AYE HNINN KHINE (AYE HNINN KHINE)" userId="de66d4df-59bd-474f-b7fe-e15d592b2d9f" providerId="ADAL" clId="{D7BF03B4-0216-456B-AAE7-3A3917DD64FC}" dt="2022-01-30T09:53:10.886" v="662" actId="26606"/>
          <ac:spMkLst>
            <pc:docMk/>
            <pc:sldMk cId="4143903001" sldId="263"/>
            <ac:spMk id="20" creationId="{CA212158-300D-44D0-9CCE-472C3F669EE1}"/>
          </ac:spMkLst>
        </pc:spChg>
        <pc:spChg chg="add">
          <ac:chgData name="AYE HNINN KHINE (AYE HNINN KHINE)" userId="de66d4df-59bd-474f-b7fe-e15d592b2d9f" providerId="ADAL" clId="{D7BF03B4-0216-456B-AAE7-3A3917DD64FC}" dt="2022-01-30T09:53:10.886" v="662" actId="26606"/>
          <ac:spMkLst>
            <pc:docMk/>
            <pc:sldMk cId="4143903001" sldId="263"/>
            <ac:spMk id="22" creationId="{988521F4-D44A-42C5-9BDB-5CA25554098B}"/>
          </ac:spMkLst>
        </pc:spChg>
        <pc:spChg chg="add">
          <ac:chgData name="AYE HNINN KHINE (AYE HNINN KHINE)" userId="de66d4df-59bd-474f-b7fe-e15d592b2d9f" providerId="ADAL" clId="{D7BF03B4-0216-456B-AAE7-3A3917DD64FC}" dt="2022-01-30T09:53:10.886" v="662" actId="26606"/>
          <ac:spMkLst>
            <pc:docMk/>
            <pc:sldMk cId="4143903001" sldId="263"/>
            <ac:spMk id="24" creationId="{5E6738EB-6FF0-4AF9-8462-57F4494B88B2}"/>
          </ac:spMkLst>
        </pc:spChg>
        <pc:picChg chg="add mod">
          <ac:chgData name="AYE HNINN KHINE (AYE HNINN KHINE)" userId="de66d4df-59bd-474f-b7fe-e15d592b2d9f" providerId="ADAL" clId="{D7BF03B4-0216-456B-AAE7-3A3917DD64FC}" dt="2022-01-30T09:53:10.886" v="662" actId="26606"/>
          <ac:picMkLst>
            <pc:docMk/>
            <pc:sldMk cId="4143903001" sldId="263"/>
            <ac:picMk id="5" creationId="{AD848E6E-7B34-4554-A9EB-9E9A5FA4477D}"/>
          </ac:picMkLst>
        </pc:picChg>
      </pc:sldChg>
      <pc:sldChg chg="addSp delSp modSp new del mod">
        <pc:chgData name="AYE HNINN KHINE (AYE HNINN KHINE)" userId="de66d4df-59bd-474f-b7fe-e15d592b2d9f" providerId="ADAL" clId="{D7BF03B4-0216-456B-AAE7-3A3917DD64FC}" dt="2022-01-30T18:59:53.379" v="1393" actId="47"/>
        <pc:sldMkLst>
          <pc:docMk/>
          <pc:sldMk cId="554591193" sldId="264"/>
        </pc:sldMkLst>
        <pc:spChg chg="mod">
          <ac:chgData name="AYE HNINN KHINE (AYE HNINN KHINE)" userId="de66d4df-59bd-474f-b7fe-e15d592b2d9f" providerId="ADAL" clId="{D7BF03B4-0216-456B-AAE7-3A3917DD64FC}" dt="2022-01-30T18:42:20.891" v="1382" actId="20577"/>
          <ac:spMkLst>
            <pc:docMk/>
            <pc:sldMk cId="554591193" sldId="264"/>
            <ac:spMk id="2" creationId="{6EBAF741-9685-4683-91AC-D85C3C9CFE4C}"/>
          </ac:spMkLst>
        </pc:spChg>
        <pc:spChg chg="del">
          <ac:chgData name="AYE HNINN KHINE (AYE HNINN KHINE)" userId="de66d4df-59bd-474f-b7fe-e15d592b2d9f" providerId="ADAL" clId="{D7BF03B4-0216-456B-AAE7-3A3917DD64FC}" dt="2022-01-29T18:01:01.391" v="72" actId="931"/>
          <ac:spMkLst>
            <pc:docMk/>
            <pc:sldMk cId="554591193" sldId="264"/>
            <ac:spMk id="3" creationId="{1E38E8B8-7A43-467F-8DA7-A056B7844C79}"/>
          </ac:spMkLst>
        </pc:spChg>
        <pc:spChg chg="add mod">
          <ac:chgData name="AYE HNINN KHINE (AYE HNINN KHINE)" userId="de66d4df-59bd-474f-b7fe-e15d592b2d9f" providerId="ADAL" clId="{D7BF03B4-0216-456B-AAE7-3A3917DD64FC}" dt="2022-01-30T18:59:28.847" v="1390" actId="478"/>
          <ac:spMkLst>
            <pc:docMk/>
            <pc:sldMk cId="554591193" sldId="264"/>
            <ac:spMk id="4" creationId="{368AB3CA-7EDF-42EC-B241-21891077D5B0}"/>
          </ac:spMkLst>
        </pc:spChg>
        <pc:spChg chg="del">
          <ac:chgData name="AYE HNINN KHINE (AYE HNINN KHINE)" userId="de66d4df-59bd-474f-b7fe-e15d592b2d9f" providerId="ADAL" clId="{D7BF03B4-0216-456B-AAE7-3A3917DD64FC}" dt="2022-01-29T18:02:16.394" v="99" actId="931"/>
          <ac:spMkLst>
            <pc:docMk/>
            <pc:sldMk cId="554591193" sldId="264"/>
            <ac:spMk id="4" creationId="{E00E831C-54F0-4944-A29B-8C55EA8995D8}"/>
          </ac:spMkLst>
        </pc:spChg>
        <pc:spChg chg="add del mod">
          <ac:chgData name="AYE HNINN KHINE (AYE HNINN KHINE)" userId="de66d4df-59bd-474f-b7fe-e15d592b2d9f" providerId="ADAL" clId="{D7BF03B4-0216-456B-AAE7-3A3917DD64FC}" dt="2022-01-29T18:01:25.655" v="75" actId="931"/>
          <ac:spMkLst>
            <pc:docMk/>
            <pc:sldMk cId="554591193" sldId="264"/>
            <ac:spMk id="8" creationId="{253C34C9-0F4A-4F51-AE86-6825F94312F7}"/>
          </ac:spMkLst>
        </pc:spChg>
        <pc:spChg chg="add mod">
          <ac:chgData name="AYE HNINN KHINE (AYE HNINN KHINE)" userId="de66d4df-59bd-474f-b7fe-e15d592b2d9f" providerId="ADAL" clId="{D7BF03B4-0216-456B-AAE7-3A3917DD64FC}" dt="2022-01-29T18:02:35.886" v="103" actId="478"/>
          <ac:spMkLst>
            <pc:docMk/>
            <pc:sldMk cId="554591193" sldId="264"/>
            <ac:spMk id="14" creationId="{AD7CF703-5BB3-419A-ACA3-EADAFA3ACADF}"/>
          </ac:spMkLst>
        </pc:spChg>
        <pc:picChg chg="add del mod">
          <ac:chgData name="AYE HNINN KHINE (AYE HNINN KHINE)" userId="de66d4df-59bd-474f-b7fe-e15d592b2d9f" providerId="ADAL" clId="{D7BF03B4-0216-456B-AAE7-3A3917DD64FC}" dt="2022-01-29T18:01:11.600" v="74" actId="478"/>
          <ac:picMkLst>
            <pc:docMk/>
            <pc:sldMk cId="554591193" sldId="264"/>
            <ac:picMk id="6" creationId="{89CA0FEA-D031-4369-BEA2-C9FB475094ED}"/>
          </ac:picMkLst>
        </pc:picChg>
        <pc:picChg chg="add del mod">
          <ac:chgData name="AYE HNINN KHINE (AYE HNINN KHINE)" userId="de66d4df-59bd-474f-b7fe-e15d592b2d9f" providerId="ADAL" clId="{D7BF03B4-0216-456B-AAE7-3A3917DD64FC}" dt="2022-01-30T18:59:28.847" v="1390" actId="478"/>
          <ac:picMkLst>
            <pc:docMk/>
            <pc:sldMk cId="554591193" sldId="264"/>
            <ac:picMk id="10" creationId="{07D5C834-F816-49CD-B7FC-5CAEA80EB089}"/>
          </ac:picMkLst>
        </pc:picChg>
        <pc:picChg chg="add del mod">
          <ac:chgData name="AYE HNINN KHINE (AYE HNINN KHINE)" userId="de66d4df-59bd-474f-b7fe-e15d592b2d9f" providerId="ADAL" clId="{D7BF03B4-0216-456B-AAE7-3A3917DD64FC}" dt="2022-01-29T18:02:35.886" v="103" actId="478"/>
          <ac:picMkLst>
            <pc:docMk/>
            <pc:sldMk cId="554591193" sldId="264"/>
            <ac:picMk id="12" creationId="{8F7DFB92-96B7-42A5-9429-B63C574CB594}"/>
          </ac:picMkLst>
        </pc:picChg>
      </pc:sldChg>
      <pc:sldChg chg="modSp new mod ord">
        <pc:chgData name="AYE HNINN KHINE (AYE HNINN KHINE)" userId="de66d4df-59bd-474f-b7fe-e15d592b2d9f" providerId="ADAL" clId="{D7BF03B4-0216-456B-AAE7-3A3917DD64FC}" dt="2022-01-30T04:18:29.615" v="185" actId="2711"/>
        <pc:sldMkLst>
          <pc:docMk/>
          <pc:sldMk cId="3054727292" sldId="265"/>
        </pc:sldMkLst>
        <pc:spChg chg="mod">
          <ac:chgData name="AYE HNINN KHINE (AYE HNINN KHINE)" userId="de66d4df-59bd-474f-b7fe-e15d592b2d9f" providerId="ADAL" clId="{D7BF03B4-0216-456B-AAE7-3A3917DD64FC}" dt="2022-01-30T04:17:28.135" v="158" actId="20577"/>
          <ac:spMkLst>
            <pc:docMk/>
            <pc:sldMk cId="3054727292" sldId="265"/>
            <ac:spMk id="2" creationId="{D9A081D4-43AF-447C-ACF3-C93ADBA5F0F5}"/>
          </ac:spMkLst>
        </pc:spChg>
        <pc:spChg chg="mod">
          <ac:chgData name="AYE HNINN KHINE (AYE HNINN KHINE)" userId="de66d4df-59bd-474f-b7fe-e15d592b2d9f" providerId="ADAL" clId="{D7BF03B4-0216-456B-AAE7-3A3917DD64FC}" dt="2022-01-30T04:18:29.615" v="185" actId="2711"/>
          <ac:spMkLst>
            <pc:docMk/>
            <pc:sldMk cId="3054727292" sldId="265"/>
            <ac:spMk id="3" creationId="{4F03C6DB-BFE5-454C-A72B-9E3CE2727F27}"/>
          </ac:spMkLst>
        </pc:spChg>
      </pc:sldChg>
      <pc:sldChg chg="new del">
        <pc:chgData name="AYE HNINN KHINE (AYE HNINN KHINE)" userId="de66d4df-59bd-474f-b7fe-e15d592b2d9f" providerId="ADAL" clId="{D7BF03B4-0216-456B-AAE7-3A3917DD64FC}" dt="2022-01-29T18:05:59.503" v="121" actId="47"/>
        <pc:sldMkLst>
          <pc:docMk/>
          <pc:sldMk cId="1049271510" sldId="266"/>
        </pc:sldMkLst>
      </pc:sldChg>
      <pc:sldChg chg="addSp delSp modSp new mod setBg">
        <pc:chgData name="AYE HNINN KHINE (AYE HNINN KHINE)" userId="de66d4df-59bd-474f-b7fe-e15d592b2d9f" providerId="ADAL" clId="{D7BF03B4-0216-456B-AAE7-3A3917DD64FC}" dt="2022-01-31T07:57:37.500" v="2224"/>
        <pc:sldMkLst>
          <pc:docMk/>
          <pc:sldMk cId="3708264794" sldId="266"/>
        </pc:sldMkLst>
        <pc:spChg chg="mod">
          <ac:chgData name="AYE HNINN KHINE (AYE HNINN KHINE)" userId="de66d4df-59bd-474f-b7fe-e15d592b2d9f" providerId="ADAL" clId="{D7BF03B4-0216-456B-AAE7-3A3917DD64FC}" dt="2022-01-30T19:02:24.545" v="1407" actId="26606"/>
          <ac:spMkLst>
            <pc:docMk/>
            <pc:sldMk cId="3708264794" sldId="266"/>
            <ac:spMk id="2" creationId="{33851AC0-D15F-474E-A94C-CB04D6D40008}"/>
          </ac:spMkLst>
        </pc:spChg>
        <pc:spChg chg="del">
          <ac:chgData name="AYE HNINN KHINE (AYE HNINN KHINE)" userId="de66d4df-59bd-474f-b7fe-e15d592b2d9f" providerId="ADAL" clId="{D7BF03B4-0216-456B-AAE7-3A3917DD64FC}" dt="2022-01-30T18:49:37.505" v="1384"/>
          <ac:spMkLst>
            <pc:docMk/>
            <pc:sldMk cId="3708264794" sldId="266"/>
            <ac:spMk id="3" creationId="{4D88E062-8ECA-49A8-ACA3-27D05B656835}"/>
          </ac:spMkLst>
        </pc:spChg>
        <pc:spChg chg="add mod">
          <ac:chgData name="AYE HNINN KHINE (AYE HNINN KHINE)" userId="de66d4df-59bd-474f-b7fe-e15d592b2d9f" providerId="ADAL" clId="{D7BF03B4-0216-456B-AAE7-3A3917DD64FC}" dt="2022-01-31T07:54:58.690" v="2170" actId="20577"/>
          <ac:spMkLst>
            <pc:docMk/>
            <pc:sldMk cId="3708264794" sldId="266"/>
            <ac:spMk id="3" creationId="{A48F4525-07CE-4888-8D56-848C6EEA4CEA}"/>
          </ac:spMkLst>
        </pc:spChg>
        <pc:spChg chg="add del mod">
          <ac:chgData name="AYE HNINN KHINE (AYE HNINN KHINE)" userId="de66d4df-59bd-474f-b7fe-e15d592b2d9f" providerId="ADAL" clId="{D7BF03B4-0216-456B-AAE7-3A3917DD64FC}" dt="2022-01-30T19:02:19.514" v="1404" actId="478"/>
          <ac:spMkLst>
            <pc:docMk/>
            <pc:sldMk cId="3708264794" sldId="266"/>
            <ac:spMk id="6" creationId="{9EEDF819-A803-4777-9A77-250E0CD995F3}"/>
          </ac:spMkLst>
        </pc:spChg>
        <pc:spChg chg="add del">
          <ac:chgData name="AYE HNINN KHINE (AYE HNINN KHINE)" userId="de66d4df-59bd-474f-b7fe-e15d592b2d9f" providerId="ADAL" clId="{D7BF03B4-0216-456B-AAE7-3A3917DD64FC}" dt="2022-01-30T18:49:44.036" v="1387" actId="26606"/>
          <ac:spMkLst>
            <pc:docMk/>
            <pc:sldMk cId="3708264794" sldId="266"/>
            <ac:spMk id="9" creationId="{72526924-84D3-45FB-A5FE-62D8FCBF53B6}"/>
          </ac:spMkLst>
        </pc:spChg>
        <pc:spChg chg="add del">
          <ac:chgData name="AYE HNINN KHINE (AYE HNINN KHINE)" userId="de66d4df-59bd-474f-b7fe-e15d592b2d9f" providerId="ADAL" clId="{D7BF03B4-0216-456B-AAE7-3A3917DD64FC}" dt="2022-01-30T18:49:44.036" v="1387" actId="26606"/>
          <ac:spMkLst>
            <pc:docMk/>
            <pc:sldMk cId="3708264794" sldId="266"/>
            <ac:spMk id="11" creationId="{5C2A6256-1DD0-4E4B-A8B3-9A711B4DBE0C}"/>
          </ac:spMkLst>
        </pc:spChg>
        <pc:spChg chg="add del">
          <ac:chgData name="AYE HNINN KHINE (AYE HNINN KHINE)" userId="de66d4df-59bd-474f-b7fe-e15d592b2d9f" providerId="ADAL" clId="{D7BF03B4-0216-456B-AAE7-3A3917DD64FC}" dt="2022-01-30T18:49:44.036" v="1387" actId="26606"/>
          <ac:spMkLst>
            <pc:docMk/>
            <pc:sldMk cId="3708264794" sldId="266"/>
            <ac:spMk id="13" creationId="{41760540-185E-4652-BFD2-9B362EF3BC99}"/>
          </ac:spMkLst>
        </pc:spChg>
        <pc:spChg chg="add del">
          <ac:chgData name="AYE HNINN KHINE (AYE HNINN KHINE)" userId="de66d4df-59bd-474f-b7fe-e15d592b2d9f" providerId="ADAL" clId="{D7BF03B4-0216-456B-AAE7-3A3917DD64FC}" dt="2022-01-30T18:49:44.036" v="1387" actId="26606"/>
          <ac:spMkLst>
            <pc:docMk/>
            <pc:sldMk cId="3708264794" sldId="266"/>
            <ac:spMk id="15" creationId="{729789F4-85C1-41A0-83EB-992E22210CB9}"/>
          </ac:spMkLst>
        </pc:spChg>
        <pc:spChg chg="add del">
          <ac:chgData name="AYE HNINN KHINE (AYE HNINN KHINE)" userId="de66d4df-59bd-474f-b7fe-e15d592b2d9f" providerId="ADAL" clId="{D7BF03B4-0216-456B-AAE7-3A3917DD64FC}" dt="2022-01-30T18:49:44.036" v="1387" actId="26606"/>
          <ac:spMkLst>
            <pc:docMk/>
            <pc:sldMk cId="3708264794" sldId="266"/>
            <ac:spMk id="17" creationId="{9D9D367D-6DD2-4A7C-8918-0DCAC297559A}"/>
          </ac:spMkLst>
        </pc:spChg>
        <pc:spChg chg="add del">
          <ac:chgData name="AYE HNINN KHINE (AYE HNINN KHINE)" userId="de66d4df-59bd-474f-b7fe-e15d592b2d9f" providerId="ADAL" clId="{D7BF03B4-0216-456B-AAE7-3A3917DD64FC}" dt="2022-01-30T19:02:24.545" v="1407" actId="26606"/>
          <ac:spMkLst>
            <pc:docMk/>
            <pc:sldMk cId="3708264794" sldId="266"/>
            <ac:spMk id="19" creationId="{3835F464-7A59-4221-AA5E-B60EF8D3CBC3}"/>
          </ac:spMkLst>
        </pc:spChg>
        <pc:spChg chg="add del">
          <ac:chgData name="AYE HNINN KHINE (AYE HNINN KHINE)" userId="de66d4df-59bd-474f-b7fe-e15d592b2d9f" providerId="ADAL" clId="{D7BF03B4-0216-456B-AAE7-3A3917DD64FC}" dt="2022-01-30T19:02:24.545" v="1407" actId="26606"/>
          <ac:spMkLst>
            <pc:docMk/>
            <pc:sldMk cId="3708264794" sldId="266"/>
            <ac:spMk id="20" creationId="{2C57B5ED-61CB-4AF5-A47A-A41A996F8375}"/>
          </ac:spMkLst>
        </pc:spChg>
        <pc:spChg chg="add del">
          <ac:chgData name="AYE HNINN KHINE (AYE HNINN KHINE)" userId="de66d4df-59bd-474f-b7fe-e15d592b2d9f" providerId="ADAL" clId="{D7BF03B4-0216-456B-AAE7-3A3917DD64FC}" dt="2022-01-30T19:02:24.545" v="1407" actId="26606"/>
          <ac:spMkLst>
            <pc:docMk/>
            <pc:sldMk cId="3708264794" sldId="266"/>
            <ac:spMk id="21" creationId="{714C9CDB-7738-4B6C-BCE1-D9516C1E03DE}"/>
          </ac:spMkLst>
        </pc:spChg>
        <pc:spChg chg="add">
          <ac:chgData name="AYE HNINN KHINE (AYE HNINN KHINE)" userId="de66d4df-59bd-474f-b7fe-e15d592b2d9f" providerId="ADAL" clId="{D7BF03B4-0216-456B-AAE7-3A3917DD64FC}" dt="2022-01-30T19:02:24.545" v="1407" actId="26606"/>
          <ac:spMkLst>
            <pc:docMk/>
            <pc:sldMk cId="3708264794" sldId="266"/>
            <ac:spMk id="26" creationId="{1ED69555-EE48-4B19-812B-4E1068DBF976}"/>
          </ac:spMkLst>
        </pc:spChg>
        <pc:spChg chg="add">
          <ac:chgData name="AYE HNINN KHINE (AYE HNINN KHINE)" userId="de66d4df-59bd-474f-b7fe-e15d592b2d9f" providerId="ADAL" clId="{D7BF03B4-0216-456B-AAE7-3A3917DD64FC}" dt="2022-01-30T19:02:24.545" v="1407" actId="26606"/>
          <ac:spMkLst>
            <pc:docMk/>
            <pc:sldMk cId="3708264794" sldId="266"/>
            <ac:spMk id="28" creationId="{57AEB73D-F521-4B19-820F-12DB6BCC8406}"/>
          </ac:spMkLst>
        </pc:spChg>
        <pc:spChg chg="add">
          <ac:chgData name="AYE HNINN KHINE (AYE HNINN KHINE)" userId="de66d4df-59bd-474f-b7fe-e15d592b2d9f" providerId="ADAL" clId="{D7BF03B4-0216-456B-AAE7-3A3917DD64FC}" dt="2022-01-30T19:02:24.545" v="1407" actId="26606"/>
          <ac:spMkLst>
            <pc:docMk/>
            <pc:sldMk cId="3708264794" sldId="266"/>
            <ac:spMk id="30" creationId="{6B72EEBA-3A5D-41CE-8465-A45A0F65674E}"/>
          </ac:spMkLst>
        </pc:spChg>
        <pc:spChg chg="add">
          <ac:chgData name="AYE HNINN KHINE (AYE HNINN KHINE)" userId="de66d4df-59bd-474f-b7fe-e15d592b2d9f" providerId="ADAL" clId="{D7BF03B4-0216-456B-AAE7-3A3917DD64FC}" dt="2022-01-30T19:02:24.545" v="1407" actId="26606"/>
          <ac:spMkLst>
            <pc:docMk/>
            <pc:sldMk cId="3708264794" sldId="266"/>
            <ac:spMk id="32" creationId="{EA164D6B-6878-4B9F-A2D0-985D39B17B46}"/>
          </ac:spMkLst>
        </pc:spChg>
        <pc:spChg chg="add">
          <ac:chgData name="AYE HNINN KHINE (AYE HNINN KHINE)" userId="de66d4df-59bd-474f-b7fe-e15d592b2d9f" providerId="ADAL" clId="{D7BF03B4-0216-456B-AAE7-3A3917DD64FC}" dt="2022-01-30T19:02:24.545" v="1407" actId="26606"/>
          <ac:spMkLst>
            <pc:docMk/>
            <pc:sldMk cId="3708264794" sldId="266"/>
            <ac:spMk id="34" creationId="{064738AB-B6BE-4867-889A-52CE4AC8DBD0}"/>
          </ac:spMkLst>
        </pc:spChg>
        <pc:spChg chg="add">
          <ac:chgData name="AYE HNINN KHINE (AYE HNINN KHINE)" userId="de66d4df-59bd-474f-b7fe-e15d592b2d9f" providerId="ADAL" clId="{D7BF03B4-0216-456B-AAE7-3A3917DD64FC}" dt="2022-01-30T19:02:24.545" v="1407" actId="26606"/>
          <ac:spMkLst>
            <pc:docMk/>
            <pc:sldMk cId="3708264794" sldId="266"/>
            <ac:spMk id="36" creationId="{BBD49B71-B686-4DFD-93AD-40CB19B626B9}"/>
          </ac:spMkLst>
        </pc:spChg>
        <pc:spChg chg="add">
          <ac:chgData name="AYE HNINN KHINE (AYE HNINN KHINE)" userId="de66d4df-59bd-474f-b7fe-e15d592b2d9f" providerId="ADAL" clId="{D7BF03B4-0216-456B-AAE7-3A3917DD64FC}" dt="2022-01-30T19:02:24.545" v="1407" actId="26606"/>
          <ac:spMkLst>
            <pc:docMk/>
            <pc:sldMk cId="3708264794" sldId="266"/>
            <ac:spMk id="38" creationId="{7C60369F-A41B-4D6E-8990-30E2715C5730}"/>
          </ac:spMkLst>
        </pc:spChg>
        <pc:graphicFrameChg chg="add del mod">
          <ac:chgData name="AYE HNINN KHINE (AYE HNINN KHINE)" userId="de66d4df-59bd-474f-b7fe-e15d592b2d9f" providerId="ADAL" clId="{D7BF03B4-0216-456B-AAE7-3A3917DD64FC}" dt="2022-01-30T19:02:02.359" v="1397" actId="478"/>
          <ac:graphicFrameMkLst>
            <pc:docMk/>
            <pc:sldMk cId="3708264794" sldId="266"/>
            <ac:graphicFrameMk id="4" creationId="{1EE77B3E-0AD4-445D-8D72-B7D60AD3E066}"/>
          </ac:graphicFrameMkLst>
        </pc:graphicFrameChg>
        <pc:graphicFrameChg chg="add del mod">
          <ac:chgData name="AYE HNINN KHINE (AYE HNINN KHINE)" userId="de66d4df-59bd-474f-b7fe-e15d592b2d9f" providerId="ADAL" clId="{D7BF03B4-0216-456B-AAE7-3A3917DD64FC}" dt="2022-01-30T19:02:14.802" v="1403" actId="478"/>
          <ac:graphicFrameMkLst>
            <pc:docMk/>
            <pc:sldMk cId="3708264794" sldId="266"/>
            <ac:graphicFrameMk id="16" creationId="{3DC093DC-AB35-476B-9BDF-4ADA6CC6F87C}"/>
          </ac:graphicFrameMkLst>
        </pc:graphicFrameChg>
        <pc:graphicFrameChg chg="add mod">
          <ac:chgData name="AYE HNINN KHINE (AYE HNINN KHINE)" userId="de66d4df-59bd-474f-b7fe-e15d592b2d9f" providerId="ADAL" clId="{D7BF03B4-0216-456B-AAE7-3A3917DD64FC}" dt="2022-01-31T07:57:37.500" v="2224"/>
          <ac:graphicFrameMkLst>
            <pc:docMk/>
            <pc:sldMk cId="3708264794" sldId="266"/>
            <ac:graphicFrameMk id="18" creationId="{3DC093DC-AB35-476B-9BDF-4ADA6CC6F87C}"/>
          </ac:graphicFrameMkLst>
        </pc:graphicFrameChg>
      </pc:sldChg>
      <pc:sldChg chg="addSp delSp modSp new mod setBg">
        <pc:chgData name="AYE HNINN KHINE (AYE HNINN KHINE)" userId="de66d4df-59bd-474f-b7fe-e15d592b2d9f" providerId="ADAL" clId="{D7BF03B4-0216-456B-AAE7-3A3917DD64FC}" dt="2022-01-31T08:45:48.833" v="3632" actId="2711"/>
        <pc:sldMkLst>
          <pc:docMk/>
          <pc:sldMk cId="2054794534" sldId="267"/>
        </pc:sldMkLst>
        <pc:spChg chg="mod">
          <ac:chgData name="AYE HNINN KHINE (AYE HNINN KHINE)" userId="de66d4df-59bd-474f-b7fe-e15d592b2d9f" providerId="ADAL" clId="{D7BF03B4-0216-456B-AAE7-3A3917DD64FC}" dt="2022-01-31T07:57:55.014" v="2226" actId="27636"/>
          <ac:spMkLst>
            <pc:docMk/>
            <pc:sldMk cId="2054794534" sldId="267"/>
            <ac:spMk id="2" creationId="{72B0C6E7-F400-47E3-AD0B-6EFD4DC920AD}"/>
          </ac:spMkLst>
        </pc:spChg>
        <pc:spChg chg="add mod">
          <ac:chgData name="AYE HNINN KHINE (AYE HNINN KHINE)" userId="de66d4df-59bd-474f-b7fe-e15d592b2d9f" providerId="ADAL" clId="{D7BF03B4-0216-456B-AAE7-3A3917DD64FC}" dt="2022-01-31T08:45:48.833" v="3632" actId="2711"/>
          <ac:spMkLst>
            <pc:docMk/>
            <pc:sldMk cId="2054794534" sldId="267"/>
            <ac:spMk id="3" creationId="{1D4B6650-50DF-4C80-B9F8-21C36E3E0B30}"/>
          </ac:spMkLst>
        </pc:spChg>
        <pc:spChg chg="del">
          <ac:chgData name="AYE HNINN KHINE (AYE HNINN KHINE)" userId="de66d4df-59bd-474f-b7fe-e15d592b2d9f" providerId="ADAL" clId="{D7BF03B4-0216-456B-AAE7-3A3917DD64FC}" dt="2022-01-30T18:18:24.673" v="1013" actId="3680"/>
          <ac:spMkLst>
            <pc:docMk/>
            <pc:sldMk cId="2054794534" sldId="267"/>
            <ac:spMk id="3" creationId="{6327887F-2431-402C-8A60-8C9423713321}"/>
          </ac:spMkLst>
        </pc:spChg>
        <pc:spChg chg="add del mod">
          <ac:chgData name="AYE HNINN KHINE (AYE HNINN KHINE)" userId="de66d4df-59bd-474f-b7fe-e15d592b2d9f" providerId="ADAL" clId="{D7BF03B4-0216-456B-AAE7-3A3917DD64FC}" dt="2022-01-31T07:56:12.790" v="2211" actId="478"/>
          <ac:spMkLst>
            <pc:docMk/>
            <pc:sldMk cId="2054794534" sldId="267"/>
            <ac:spMk id="6" creationId="{2A10E45C-F2D5-48E6-A7FA-F0D6AF464EB4}"/>
          </ac:spMkLst>
        </pc:spChg>
        <pc:spChg chg="add">
          <ac:chgData name="AYE HNINN KHINE (AYE HNINN KHINE)" userId="de66d4df-59bd-474f-b7fe-e15d592b2d9f" providerId="ADAL" clId="{D7BF03B4-0216-456B-AAE7-3A3917DD64FC}" dt="2022-01-31T07:56:28.709" v="2218" actId="26606"/>
          <ac:spMkLst>
            <pc:docMk/>
            <pc:sldMk cId="2054794534" sldId="267"/>
            <ac:spMk id="7" creationId="{1ED69555-EE48-4B19-812B-4E1068DBF976}"/>
          </ac:spMkLst>
        </pc:spChg>
        <pc:spChg chg="add">
          <ac:chgData name="AYE HNINN KHINE (AYE HNINN KHINE)" userId="de66d4df-59bd-474f-b7fe-e15d592b2d9f" providerId="ADAL" clId="{D7BF03B4-0216-456B-AAE7-3A3917DD64FC}" dt="2022-01-31T07:56:28.709" v="2218" actId="26606"/>
          <ac:spMkLst>
            <pc:docMk/>
            <pc:sldMk cId="2054794534" sldId="267"/>
            <ac:spMk id="8" creationId="{57AEB73D-F521-4B19-820F-12DB6BCC8406}"/>
          </ac:spMkLst>
        </pc:spChg>
        <pc:spChg chg="add del">
          <ac:chgData name="AYE HNINN KHINE (AYE HNINN KHINE)" userId="de66d4df-59bd-474f-b7fe-e15d592b2d9f" providerId="ADAL" clId="{D7BF03B4-0216-456B-AAE7-3A3917DD64FC}" dt="2022-01-31T07:56:21.611" v="2216" actId="26606"/>
          <ac:spMkLst>
            <pc:docMk/>
            <pc:sldMk cId="2054794534" sldId="267"/>
            <ac:spMk id="9" creationId="{1ED69555-EE48-4B19-812B-4E1068DBF976}"/>
          </ac:spMkLst>
        </pc:spChg>
        <pc:spChg chg="add">
          <ac:chgData name="AYE HNINN KHINE (AYE HNINN KHINE)" userId="de66d4df-59bd-474f-b7fe-e15d592b2d9f" providerId="ADAL" clId="{D7BF03B4-0216-456B-AAE7-3A3917DD64FC}" dt="2022-01-31T07:56:28.709" v="2218" actId="26606"/>
          <ac:spMkLst>
            <pc:docMk/>
            <pc:sldMk cId="2054794534" sldId="267"/>
            <ac:spMk id="10" creationId="{6B72EEBA-3A5D-41CE-8465-A45A0F65674E}"/>
          </ac:spMkLst>
        </pc:spChg>
        <pc:spChg chg="add del">
          <ac:chgData name="AYE HNINN KHINE (AYE HNINN KHINE)" userId="de66d4df-59bd-474f-b7fe-e15d592b2d9f" providerId="ADAL" clId="{D7BF03B4-0216-456B-AAE7-3A3917DD64FC}" dt="2022-01-31T07:56:21.611" v="2216" actId="26606"/>
          <ac:spMkLst>
            <pc:docMk/>
            <pc:sldMk cId="2054794534" sldId="267"/>
            <ac:spMk id="11" creationId="{57AEB73D-F521-4B19-820F-12DB6BCC8406}"/>
          </ac:spMkLst>
        </pc:spChg>
        <pc:spChg chg="add">
          <ac:chgData name="AYE HNINN KHINE (AYE HNINN KHINE)" userId="de66d4df-59bd-474f-b7fe-e15d592b2d9f" providerId="ADAL" clId="{D7BF03B4-0216-456B-AAE7-3A3917DD64FC}" dt="2022-01-31T07:56:28.709" v="2218" actId="26606"/>
          <ac:spMkLst>
            <pc:docMk/>
            <pc:sldMk cId="2054794534" sldId="267"/>
            <ac:spMk id="12" creationId="{EA164D6B-6878-4B9F-A2D0-985D39B17B46}"/>
          </ac:spMkLst>
        </pc:spChg>
        <pc:spChg chg="add del">
          <ac:chgData name="AYE HNINN KHINE (AYE HNINN KHINE)" userId="de66d4df-59bd-474f-b7fe-e15d592b2d9f" providerId="ADAL" clId="{D7BF03B4-0216-456B-AAE7-3A3917DD64FC}" dt="2022-01-31T07:56:21.611" v="2216" actId="26606"/>
          <ac:spMkLst>
            <pc:docMk/>
            <pc:sldMk cId="2054794534" sldId="267"/>
            <ac:spMk id="13" creationId="{6B72EEBA-3A5D-41CE-8465-A45A0F65674E}"/>
          </ac:spMkLst>
        </pc:spChg>
        <pc:spChg chg="add">
          <ac:chgData name="AYE HNINN KHINE (AYE HNINN KHINE)" userId="de66d4df-59bd-474f-b7fe-e15d592b2d9f" providerId="ADAL" clId="{D7BF03B4-0216-456B-AAE7-3A3917DD64FC}" dt="2022-01-31T07:56:28.709" v="2218" actId="26606"/>
          <ac:spMkLst>
            <pc:docMk/>
            <pc:sldMk cId="2054794534" sldId="267"/>
            <ac:spMk id="14" creationId="{064738AB-B6BE-4867-889A-52CE4AC8DBD0}"/>
          </ac:spMkLst>
        </pc:spChg>
        <pc:spChg chg="add del">
          <ac:chgData name="AYE HNINN KHINE (AYE HNINN KHINE)" userId="de66d4df-59bd-474f-b7fe-e15d592b2d9f" providerId="ADAL" clId="{D7BF03B4-0216-456B-AAE7-3A3917DD64FC}" dt="2022-01-31T07:56:21.611" v="2216" actId="26606"/>
          <ac:spMkLst>
            <pc:docMk/>
            <pc:sldMk cId="2054794534" sldId="267"/>
            <ac:spMk id="15" creationId="{EA164D6B-6878-4B9F-A2D0-985D39B17B46}"/>
          </ac:spMkLst>
        </pc:spChg>
        <pc:spChg chg="add">
          <ac:chgData name="AYE HNINN KHINE (AYE HNINN KHINE)" userId="de66d4df-59bd-474f-b7fe-e15d592b2d9f" providerId="ADAL" clId="{D7BF03B4-0216-456B-AAE7-3A3917DD64FC}" dt="2022-01-31T07:56:28.709" v="2218" actId="26606"/>
          <ac:spMkLst>
            <pc:docMk/>
            <pc:sldMk cId="2054794534" sldId="267"/>
            <ac:spMk id="16" creationId="{BBD49B71-B686-4DFD-93AD-40CB19B626B9}"/>
          </ac:spMkLst>
        </pc:spChg>
        <pc:spChg chg="add del">
          <ac:chgData name="AYE HNINN KHINE (AYE HNINN KHINE)" userId="de66d4df-59bd-474f-b7fe-e15d592b2d9f" providerId="ADAL" clId="{D7BF03B4-0216-456B-AAE7-3A3917DD64FC}" dt="2022-01-31T07:56:21.611" v="2216" actId="26606"/>
          <ac:spMkLst>
            <pc:docMk/>
            <pc:sldMk cId="2054794534" sldId="267"/>
            <ac:spMk id="17" creationId="{064738AB-B6BE-4867-889A-52CE4AC8DBD0}"/>
          </ac:spMkLst>
        </pc:spChg>
        <pc:spChg chg="add">
          <ac:chgData name="AYE HNINN KHINE (AYE HNINN KHINE)" userId="de66d4df-59bd-474f-b7fe-e15d592b2d9f" providerId="ADAL" clId="{D7BF03B4-0216-456B-AAE7-3A3917DD64FC}" dt="2022-01-31T07:56:28.709" v="2218" actId="26606"/>
          <ac:spMkLst>
            <pc:docMk/>
            <pc:sldMk cId="2054794534" sldId="267"/>
            <ac:spMk id="18" creationId="{7C60369F-A41B-4D6E-8990-30E2715C5730}"/>
          </ac:spMkLst>
        </pc:spChg>
        <pc:spChg chg="add del">
          <ac:chgData name="AYE HNINN KHINE (AYE HNINN KHINE)" userId="de66d4df-59bd-474f-b7fe-e15d592b2d9f" providerId="ADAL" clId="{D7BF03B4-0216-456B-AAE7-3A3917DD64FC}" dt="2022-01-31T07:56:21.611" v="2216" actId="26606"/>
          <ac:spMkLst>
            <pc:docMk/>
            <pc:sldMk cId="2054794534" sldId="267"/>
            <ac:spMk id="19" creationId="{BBD49B71-B686-4DFD-93AD-40CB19B626B9}"/>
          </ac:spMkLst>
        </pc:spChg>
        <pc:spChg chg="add del">
          <ac:chgData name="AYE HNINN KHINE (AYE HNINN KHINE)" userId="de66d4df-59bd-474f-b7fe-e15d592b2d9f" providerId="ADAL" clId="{D7BF03B4-0216-456B-AAE7-3A3917DD64FC}" dt="2022-01-31T07:56:21.611" v="2216" actId="26606"/>
          <ac:spMkLst>
            <pc:docMk/>
            <pc:sldMk cId="2054794534" sldId="267"/>
            <ac:spMk id="21" creationId="{7C60369F-A41B-4D6E-8990-30E2715C5730}"/>
          </ac:spMkLst>
        </pc:spChg>
        <pc:graphicFrameChg chg="add mod">
          <ac:chgData name="AYE HNINN KHINE (AYE HNINN KHINE)" userId="de66d4df-59bd-474f-b7fe-e15d592b2d9f" providerId="ADAL" clId="{D7BF03B4-0216-456B-AAE7-3A3917DD64FC}" dt="2022-01-31T08:20:56.584" v="3008" actId="20577"/>
          <ac:graphicFrameMkLst>
            <pc:docMk/>
            <pc:sldMk cId="2054794534" sldId="267"/>
            <ac:graphicFrameMk id="4" creationId="{595E1223-D632-4E94-A884-1BF513E14E72}"/>
          </ac:graphicFrameMkLst>
        </pc:graphicFrameChg>
        <pc:graphicFrameChg chg="add del mod ord modGraphic">
          <ac:chgData name="AYE HNINN KHINE (AYE HNINN KHINE)" userId="de66d4df-59bd-474f-b7fe-e15d592b2d9f" providerId="ADAL" clId="{D7BF03B4-0216-456B-AAE7-3A3917DD64FC}" dt="2022-01-30T18:22:11.817" v="1202" actId="478"/>
          <ac:graphicFrameMkLst>
            <pc:docMk/>
            <pc:sldMk cId="2054794534" sldId="267"/>
            <ac:graphicFrameMk id="4" creationId="{6F657C94-F657-49F4-A03F-C74426AD00E2}"/>
          </ac:graphicFrameMkLst>
        </pc:graphicFrameChg>
      </pc:sldChg>
      <pc:sldChg chg="modSp new del mod">
        <pc:chgData name="AYE HNINN KHINE (AYE HNINN KHINE)" userId="de66d4df-59bd-474f-b7fe-e15d592b2d9f" providerId="ADAL" clId="{D7BF03B4-0216-456B-AAE7-3A3917DD64FC}" dt="2022-01-31T03:08:16.986" v="1988" actId="47"/>
        <pc:sldMkLst>
          <pc:docMk/>
          <pc:sldMk cId="4222953565" sldId="268"/>
        </pc:sldMkLst>
        <pc:spChg chg="mod">
          <ac:chgData name="AYE HNINN KHINE (AYE HNINN KHINE)" userId="de66d4df-59bd-474f-b7fe-e15d592b2d9f" providerId="ADAL" clId="{D7BF03B4-0216-456B-AAE7-3A3917DD64FC}" dt="2022-01-30T18:33:23.787" v="1296" actId="20577"/>
          <ac:spMkLst>
            <pc:docMk/>
            <pc:sldMk cId="4222953565" sldId="268"/>
            <ac:spMk id="2" creationId="{B3E8075E-CEFF-45A2-A6F8-E9ACD9D2A038}"/>
          </ac:spMkLst>
        </pc:spChg>
      </pc:sldChg>
      <pc:sldChg chg="addSp delSp modSp new add del mod setBg">
        <pc:chgData name="AYE HNINN KHINE (AYE HNINN KHINE)" userId="de66d4df-59bd-474f-b7fe-e15d592b2d9f" providerId="ADAL" clId="{D7BF03B4-0216-456B-AAE7-3A3917DD64FC}" dt="2022-01-31T10:02:42.334" v="4093"/>
        <pc:sldMkLst>
          <pc:docMk/>
          <pc:sldMk cId="1367143312" sldId="269"/>
        </pc:sldMkLst>
        <pc:spChg chg="mod">
          <ac:chgData name="AYE HNINN KHINE (AYE HNINN KHINE)" userId="de66d4df-59bd-474f-b7fe-e15d592b2d9f" providerId="ADAL" clId="{D7BF03B4-0216-456B-AAE7-3A3917DD64FC}" dt="2022-01-31T09:59:28.650" v="4028" actId="27636"/>
          <ac:spMkLst>
            <pc:docMk/>
            <pc:sldMk cId="1367143312" sldId="269"/>
            <ac:spMk id="2" creationId="{33E901ED-4DBA-4DCF-B855-E252142705A6}"/>
          </ac:spMkLst>
        </pc:spChg>
        <pc:spChg chg="del">
          <ac:chgData name="AYE HNINN KHINE (AYE HNINN KHINE)" userId="de66d4df-59bd-474f-b7fe-e15d592b2d9f" providerId="ADAL" clId="{D7BF03B4-0216-456B-AAE7-3A3917DD64FC}" dt="2022-01-31T08:07:56.982" v="2364" actId="478"/>
          <ac:spMkLst>
            <pc:docMk/>
            <pc:sldMk cId="1367143312" sldId="269"/>
            <ac:spMk id="3" creationId="{C6AECACC-937F-452E-BC1C-310AC957A313}"/>
          </ac:spMkLst>
        </pc:spChg>
        <pc:spChg chg="add del">
          <ac:chgData name="AYE HNINN KHINE (AYE HNINN KHINE)" userId="de66d4df-59bd-474f-b7fe-e15d592b2d9f" providerId="ADAL" clId="{D7BF03B4-0216-456B-AAE7-3A3917DD64FC}" dt="2022-01-31T09:59:01.026" v="4023" actId="26606"/>
          <ac:spMkLst>
            <pc:docMk/>
            <pc:sldMk cId="1367143312" sldId="269"/>
            <ac:spMk id="10" creationId="{1ED69555-EE48-4B19-812B-4E1068DBF976}"/>
          </ac:spMkLst>
        </pc:spChg>
        <pc:spChg chg="add del">
          <ac:chgData name="AYE HNINN KHINE (AYE HNINN KHINE)" userId="de66d4df-59bd-474f-b7fe-e15d592b2d9f" providerId="ADAL" clId="{D7BF03B4-0216-456B-AAE7-3A3917DD64FC}" dt="2022-01-31T09:59:01.026" v="4023" actId="26606"/>
          <ac:spMkLst>
            <pc:docMk/>
            <pc:sldMk cId="1367143312" sldId="269"/>
            <ac:spMk id="12" creationId="{57AEB73D-F521-4B19-820F-12DB6BCC8406}"/>
          </ac:spMkLst>
        </pc:spChg>
        <pc:spChg chg="add del">
          <ac:chgData name="AYE HNINN KHINE (AYE HNINN KHINE)" userId="de66d4df-59bd-474f-b7fe-e15d592b2d9f" providerId="ADAL" clId="{D7BF03B4-0216-456B-AAE7-3A3917DD64FC}" dt="2022-01-31T09:59:01.026" v="4023" actId="26606"/>
          <ac:spMkLst>
            <pc:docMk/>
            <pc:sldMk cId="1367143312" sldId="269"/>
            <ac:spMk id="14" creationId="{6B72EEBA-3A5D-41CE-8465-A45A0F65674E}"/>
          </ac:spMkLst>
        </pc:spChg>
        <pc:spChg chg="add del">
          <ac:chgData name="AYE HNINN KHINE (AYE HNINN KHINE)" userId="de66d4df-59bd-474f-b7fe-e15d592b2d9f" providerId="ADAL" clId="{D7BF03B4-0216-456B-AAE7-3A3917DD64FC}" dt="2022-01-31T09:59:01.026" v="4023" actId="26606"/>
          <ac:spMkLst>
            <pc:docMk/>
            <pc:sldMk cId="1367143312" sldId="269"/>
            <ac:spMk id="16" creationId="{EA164D6B-6878-4B9F-A2D0-985D39B17B46}"/>
          </ac:spMkLst>
        </pc:spChg>
        <pc:spChg chg="add del">
          <ac:chgData name="AYE HNINN KHINE (AYE HNINN KHINE)" userId="de66d4df-59bd-474f-b7fe-e15d592b2d9f" providerId="ADAL" clId="{D7BF03B4-0216-456B-AAE7-3A3917DD64FC}" dt="2022-01-31T09:59:01.026" v="4023" actId="26606"/>
          <ac:spMkLst>
            <pc:docMk/>
            <pc:sldMk cId="1367143312" sldId="269"/>
            <ac:spMk id="18" creationId="{064738AB-B6BE-4867-889A-52CE4AC8DBD0}"/>
          </ac:spMkLst>
        </pc:spChg>
        <pc:spChg chg="add del">
          <ac:chgData name="AYE HNINN KHINE (AYE HNINN KHINE)" userId="de66d4df-59bd-474f-b7fe-e15d592b2d9f" providerId="ADAL" clId="{D7BF03B4-0216-456B-AAE7-3A3917DD64FC}" dt="2022-01-31T09:59:01.026" v="4023" actId="26606"/>
          <ac:spMkLst>
            <pc:docMk/>
            <pc:sldMk cId="1367143312" sldId="269"/>
            <ac:spMk id="20" creationId="{BBD49B71-B686-4DFD-93AD-40CB19B626B9}"/>
          </ac:spMkLst>
        </pc:spChg>
        <pc:spChg chg="add del">
          <ac:chgData name="AYE HNINN KHINE (AYE HNINN KHINE)" userId="de66d4df-59bd-474f-b7fe-e15d592b2d9f" providerId="ADAL" clId="{D7BF03B4-0216-456B-AAE7-3A3917DD64FC}" dt="2022-01-31T09:59:01.026" v="4023" actId="26606"/>
          <ac:spMkLst>
            <pc:docMk/>
            <pc:sldMk cId="1367143312" sldId="269"/>
            <ac:spMk id="22" creationId="{7C60369F-A41B-4D6E-8990-30E2715C5730}"/>
          </ac:spMkLst>
        </pc:spChg>
        <pc:spChg chg="add del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27" creationId="{1ED69555-EE48-4B19-812B-4E1068DBF976}"/>
          </ac:spMkLst>
        </pc:spChg>
        <pc:spChg chg="add del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29" creationId="{57AEB73D-F521-4B19-820F-12DB6BCC8406}"/>
          </ac:spMkLst>
        </pc:spChg>
        <pc:spChg chg="add del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31" creationId="{6B72EEBA-3A5D-41CE-8465-A45A0F65674E}"/>
          </ac:spMkLst>
        </pc:spChg>
        <pc:spChg chg="add del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33" creationId="{EA164D6B-6878-4B9F-A2D0-985D39B17B46}"/>
          </ac:spMkLst>
        </pc:spChg>
        <pc:spChg chg="add del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35" creationId="{064738AB-B6BE-4867-889A-52CE4AC8DBD0}"/>
          </ac:spMkLst>
        </pc:spChg>
        <pc:spChg chg="add del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37" creationId="{BBD49B71-B686-4DFD-93AD-40CB19B626B9}"/>
          </ac:spMkLst>
        </pc:spChg>
        <pc:spChg chg="add del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39" creationId="{7C60369F-A41B-4D6E-8990-30E2715C5730}"/>
          </ac:spMkLst>
        </pc:spChg>
        <pc:spChg chg="add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44" creationId="{1ED69555-EE48-4B19-812B-4E1068DBF976}"/>
          </ac:spMkLst>
        </pc:spChg>
        <pc:spChg chg="add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46" creationId="{57AEB73D-F521-4B19-820F-12DB6BCC8406}"/>
          </ac:spMkLst>
        </pc:spChg>
        <pc:spChg chg="add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48" creationId="{6B72EEBA-3A5D-41CE-8465-A45A0F65674E}"/>
          </ac:spMkLst>
        </pc:spChg>
        <pc:spChg chg="add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50" creationId="{EA164D6B-6878-4B9F-A2D0-985D39B17B46}"/>
          </ac:spMkLst>
        </pc:spChg>
        <pc:spChg chg="add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52" creationId="{064738AB-B6BE-4867-889A-52CE4AC8DBD0}"/>
          </ac:spMkLst>
        </pc:spChg>
        <pc:spChg chg="add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54" creationId="{BBD49B71-B686-4DFD-93AD-40CB19B626B9}"/>
          </ac:spMkLst>
        </pc:spChg>
        <pc:spChg chg="add">
          <ac:chgData name="AYE HNINN KHINE (AYE HNINN KHINE)" userId="de66d4df-59bd-474f-b7fe-e15d592b2d9f" providerId="ADAL" clId="{D7BF03B4-0216-456B-AAE7-3A3917DD64FC}" dt="2022-01-31T10:02:22.016" v="4090" actId="26606"/>
          <ac:spMkLst>
            <pc:docMk/>
            <pc:sldMk cId="1367143312" sldId="269"/>
            <ac:spMk id="56" creationId="{7C60369F-A41B-4D6E-8990-30E2715C5730}"/>
          </ac:spMkLst>
        </pc:spChg>
        <pc:graphicFrameChg chg="add mod">
          <ac:chgData name="AYE HNINN KHINE (AYE HNINN KHINE)" userId="de66d4df-59bd-474f-b7fe-e15d592b2d9f" providerId="ADAL" clId="{D7BF03B4-0216-456B-AAE7-3A3917DD64FC}" dt="2022-01-31T10:02:42.334" v="4093"/>
          <ac:graphicFrameMkLst>
            <pc:docMk/>
            <pc:sldMk cId="1367143312" sldId="269"/>
            <ac:graphicFrameMk id="21" creationId="{1EE0746B-84B9-424A-B12A-35B43129B1BD}"/>
          </ac:graphicFrameMkLst>
        </pc:graphicFrameChg>
        <pc:picChg chg="add del mod">
          <ac:chgData name="AYE HNINN KHINE (AYE HNINN KHINE)" userId="de66d4df-59bd-474f-b7fe-e15d592b2d9f" providerId="ADAL" clId="{D7BF03B4-0216-456B-AAE7-3A3917DD64FC}" dt="2022-01-31T10:02:18.428" v="4087" actId="478"/>
          <ac:picMkLst>
            <pc:docMk/>
            <pc:sldMk cId="1367143312" sldId="269"/>
            <ac:picMk id="5" creationId="{0FC454D8-43F6-434B-BBD7-F680D2639A9A}"/>
          </ac:picMkLst>
        </pc:picChg>
      </pc:sldChg>
      <pc:sldChg chg="addSp delSp modSp new mod setBg">
        <pc:chgData name="AYE HNINN KHINE (AYE HNINN KHINE)" userId="de66d4df-59bd-474f-b7fe-e15d592b2d9f" providerId="ADAL" clId="{D7BF03B4-0216-456B-AAE7-3A3917DD64FC}" dt="2022-01-31T07:57:05.370" v="2221"/>
        <pc:sldMkLst>
          <pc:docMk/>
          <pc:sldMk cId="1447293654" sldId="270"/>
        </pc:sldMkLst>
        <pc:spChg chg="mod">
          <ac:chgData name="AYE HNINN KHINE (AYE HNINN KHINE)" userId="de66d4df-59bd-474f-b7fe-e15d592b2d9f" providerId="ADAL" clId="{D7BF03B4-0216-456B-AAE7-3A3917DD64FC}" dt="2022-01-31T03:05:48.413" v="1952" actId="26606"/>
          <ac:spMkLst>
            <pc:docMk/>
            <pc:sldMk cId="1447293654" sldId="270"/>
            <ac:spMk id="2" creationId="{9D829E3E-A5B3-4D5D-951C-4B1CD972FEB4}"/>
          </ac:spMkLst>
        </pc:spChg>
        <pc:spChg chg="del">
          <ac:chgData name="AYE HNINN KHINE (AYE HNINN KHINE)" userId="de66d4df-59bd-474f-b7fe-e15d592b2d9f" providerId="ADAL" clId="{D7BF03B4-0216-456B-AAE7-3A3917DD64FC}" dt="2022-01-31T03:05:44.935" v="1949" actId="478"/>
          <ac:spMkLst>
            <pc:docMk/>
            <pc:sldMk cId="1447293654" sldId="270"/>
            <ac:spMk id="3" creationId="{2E301291-83A2-44E3-99B3-3479052D9743}"/>
          </ac:spMkLst>
        </pc:spChg>
        <pc:spChg chg="add">
          <ac:chgData name="AYE HNINN KHINE (AYE HNINN KHINE)" userId="de66d4df-59bd-474f-b7fe-e15d592b2d9f" providerId="ADAL" clId="{D7BF03B4-0216-456B-AAE7-3A3917DD64FC}" dt="2022-01-31T03:05:48.413" v="1952" actId="26606"/>
          <ac:spMkLst>
            <pc:docMk/>
            <pc:sldMk cId="1447293654" sldId="270"/>
            <ac:spMk id="9" creationId="{1ED69555-EE48-4B19-812B-4E1068DBF976}"/>
          </ac:spMkLst>
        </pc:spChg>
        <pc:spChg chg="add">
          <ac:chgData name="AYE HNINN KHINE (AYE HNINN KHINE)" userId="de66d4df-59bd-474f-b7fe-e15d592b2d9f" providerId="ADAL" clId="{D7BF03B4-0216-456B-AAE7-3A3917DD64FC}" dt="2022-01-31T03:05:48.413" v="1952" actId="26606"/>
          <ac:spMkLst>
            <pc:docMk/>
            <pc:sldMk cId="1447293654" sldId="270"/>
            <ac:spMk id="11" creationId="{57AEB73D-F521-4B19-820F-12DB6BCC8406}"/>
          </ac:spMkLst>
        </pc:spChg>
        <pc:spChg chg="add">
          <ac:chgData name="AYE HNINN KHINE (AYE HNINN KHINE)" userId="de66d4df-59bd-474f-b7fe-e15d592b2d9f" providerId="ADAL" clId="{D7BF03B4-0216-456B-AAE7-3A3917DD64FC}" dt="2022-01-31T03:05:48.413" v="1952" actId="26606"/>
          <ac:spMkLst>
            <pc:docMk/>
            <pc:sldMk cId="1447293654" sldId="270"/>
            <ac:spMk id="13" creationId="{6B72EEBA-3A5D-41CE-8465-A45A0F65674E}"/>
          </ac:spMkLst>
        </pc:spChg>
        <pc:spChg chg="add mod">
          <ac:chgData name="AYE HNINN KHINE (AYE HNINN KHINE)" userId="de66d4df-59bd-474f-b7fe-e15d592b2d9f" providerId="ADAL" clId="{D7BF03B4-0216-456B-AAE7-3A3917DD64FC}" dt="2022-01-31T07:55:30.211" v="2210" actId="20577"/>
          <ac:spMkLst>
            <pc:docMk/>
            <pc:sldMk cId="1447293654" sldId="270"/>
            <ac:spMk id="14" creationId="{2656AB69-3117-4C85-A1C4-C1A062C59444}"/>
          </ac:spMkLst>
        </pc:spChg>
        <pc:spChg chg="add">
          <ac:chgData name="AYE HNINN KHINE (AYE HNINN KHINE)" userId="de66d4df-59bd-474f-b7fe-e15d592b2d9f" providerId="ADAL" clId="{D7BF03B4-0216-456B-AAE7-3A3917DD64FC}" dt="2022-01-31T03:05:48.413" v="1952" actId="26606"/>
          <ac:spMkLst>
            <pc:docMk/>
            <pc:sldMk cId="1447293654" sldId="270"/>
            <ac:spMk id="15" creationId="{EA164D6B-6878-4B9F-A2D0-985D39B17B46}"/>
          </ac:spMkLst>
        </pc:spChg>
        <pc:spChg chg="add">
          <ac:chgData name="AYE HNINN KHINE (AYE HNINN KHINE)" userId="de66d4df-59bd-474f-b7fe-e15d592b2d9f" providerId="ADAL" clId="{D7BF03B4-0216-456B-AAE7-3A3917DD64FC}" dt="2022-01-31T03:05:48.413" v="1952" actId="26606"/>
          <ac:spMkLst>
            <pc:docMk/>
            <pc:sldMk cId="1447293654" sldId="270"/>
            <ac:spMk id="17" creationId="{064738AB-B6BE-4867-889A-52CE4AC8DBD0}"/>
          </ac:spMkLst>
        </pc:spChg>
        <pc:spChg chg="add">
          <ac:chgData name="AYE HNINN KHINE (AYE HNINN KHINE)" userId="de66d4df-59bd-474f-b7fe-e15d592b2d9f" providerId="ADAL" clId="{D7BF03B4-0216-456B-AAE7-3A3917DD64FC}" dt="2022-01-31T03:05:48.413" v="1952" actId="26606"/>
          <ac:spMkLst>
            <pc:docMk/>
            <pc:sldMk cId="1447293654" sldId="270"/>
            <ac:spMk id="19" creationId="{BBD49B71-B686-4DFD-93AD-40CB19B626B9}"/>
          </ac:spMkLst>
        </pc:spChg>
        <pc:spChg chg="add">
          <ac:chgData name="AYE HNINN KHINE (AYE HNINN KHINE)" userId="de66d4df-59bd-474f-b7fe-e15d592b2d9f" providerId="ADAL" clId="{D7BF03B4-0216-456B-AAE7-3A3917DD64FC}" dt="2022-01-31T03:05:48.413" v="1952" actId="26606"/>
          <ac:spMkLst>
            <pc:docMk/>
            <pc:sldMk cId="1447293654" sldId="270"/>
            <ac:spMk id="21" creationId="{7C60369F-A41B-4D6E-8990-30E2715C5730}"/>
          </ac:spMkLst>
        </pc:spChg>
        <pc:graphicFrameChg chg="add mod">
          <ac:chgData name="AYE HNINN KHINE (AYE HNINN KHINE)" userId="de66d4df-59bd-474f-b7fe-e15d592b2d9f" providerId="ADAL" clId="{D7BF03B4-0216-456B-AAE7-3A3917DD64FC}" dt="2022-01-31T07:57:05.370" v="2221"/>
          <ac:graphicFrameMkLst>
            <pc:docMk/>
            <pc:sldMk cId="1447293654" sldId="270"/>
            <ac:graphicFrameMk id="4" creationId="{042EF005-171B-4EBB-AAA2-18E6E77E8BC0}"/>
          </ac:graphicFrameMkLst>
        </pc:graphicFrameChg>
      </pc:sldChg>
      <pc:sldChg chg="addSp delSp modSp new mod ord setBg">
        <pc:chgData name="AYE HNINN KHINE (AYE HNINN KHINE)" userId="de66d4df-59bd-474f-b7fe-e15d592b2d9f" providerId="ADAL" clId="{D7BF03B4-0216-456B-AAE7-3A3917DD64FC}" dt="2022-01-31T08:16:18.669" v="2867" actId="20577"/>
        <pc:sldMkLst>
          <pc:docMk/>
          <pc:sldMk cId="3251028998" sldId="271"/>
        </pc:sldMkLst>
        <pc:spChg chg="mod">
          <ac:chgData name="AYE HNINN KHINE (AYE HNINN KHINE)" userId="de66d4df-59bd-474f-b7fe-e15d592b2d9f" providerId="ADAL" clId="{D7BF03B4-0216-456B-AAE7-3A3917DD64FC}" dt="2022-01-31T08:16:18.669" v="2867" actId="20577"/>
          <ac:spMkLst>
            <pc:docMk/>
            <pc:sldMk cId="3251028998" sldId="271"/>
            <ac:spMk id="2" creationId="{E7197D59-AA7D-4E46-B163-3E0F25221286}"/>
          </ac:spMkLst>
        </pc:spChg>
        <pc:spChg chg="mod">
          <ac:chgData name="AYE HNINN KHINE (AYE HNINN KHINE)" userId="de66d4df-59bd-474f-b7fe-e15d592b2d9f" providerId="ADAL" clId="{D7BF03B4-0216-456B-AAE7-3A3917DD64FC}" dt="2022-01-31T02:59:57.155" v="1909" actId="27636"/>
          <ac:spMkLst>
            <pc:docMk/>
            <pc:sldMk cId="3251028998" sldId="271"/>
            <ac:spMk id="3" creationId="{78084F37-274E-4000-939F-07F9B6FFB54B}"/>
          </ac:spMkLst>
        </pc:spChg>
        <pc:spChg chg="add mod">
          <ac:chgData name="AYE HNINN KHINE (AYE HNINN KHINE)" userId="de66d4df-59bd-474f-b7fe-e15d592b2d9f" providerId="ADAL" clId="{D7BF03B4-0216-456B-AAE7-3A3917DD64FC}" dt="2022-01-31T02:58:16.840" v="1792"/>
          <ac:spMkLst>
            <pc:docMk/>
            <pc:sldMk cId="3251028998" sldId="271"/>
            <ac:spMk id="6" creationId="{A89C5379-9FEA-4D40-A0EB-77EE945221AB}"/>
          </ac:spMkLst>
        </pc:spChg>
        <pc:spChg chg="add del mod">
          <ac:chgData name="AYE HNINN KHINE (AYE HNINN KHINE)" userId="de66d4df-59bd-474f-b7fe-e15d592b2d9f" providerId="ADAL" clId="{D7BF03B4-0216-456B-AAE7-3A3917DD64FC}" dt="2022-01-31T02:58:33.834" v="1795" actId="478"/>
          <ac:spMkLst>
            <pc:docMk/>
            <pc:sldMk cId="3251028998" sldId="271"/>
            <ac:spMk id="7" creationId="{3A582FBC-946C-476F-B394-43DAB5A0030D}"/>
          </ac:spMkLst>
        </pc:spChg>
        <pc:spChg chg="add mod">
          <ac:chgData name="AYE HNINN KHINE (AYE HNINN KHINE)" userId="de66d4df-59bd-474f-b7fe-e15d592b2d9f" providerId="ADAL" clId="{D7BF03B4-0216-456B-AAE7-3A3917DD64FC}" dt="2022-01-31T02:59:45.574" v="1893" actId="1076"/>
          <ac:spMkLst>
            <pc:docMk/>
            <pc:sldMk cId="3251028998" sldId="271"/>
            <ac:spMk id="8" creationId="{738514BE-D8FA-43A2-A9FD-2CEAE3B9A638}"/>
          </ac:spMkLst>
        </pc:spChg>
        <pc:spChg chg="add mod">
          <ac:chgData name="AYE HNINN KHINE (AYE HNINN KHINE)" userId="de66d4df-59bd-474f-b7fe-e15d592b2d9f" providerId="ADAL" clId="{D7BF03B4-0216-456B-AAE7-3A3917DD64FC}" dt="2022-01-31T02:59:43.974" v="1892" actId="1076"/>
          <ac:spMkLst>
            <pc:docMk/>
            <pc:sldMk cId="3251028998" sldId="271"/>
            <ac:spMk id="9" creationId="{F28AB093-6379-4033-852B-02CC051FA969}"/>
          </ac:spMkLst>
        </pc:spChg>
        <pc:spChg chg="add">
          <ac:chgData name="AYE HNINN KHINE (AYE HNINN KHINE)" userId="de66d4df-59bd-474f-b7fe-e15d592b2d9f" providerId="ADAL" clId="{D7BF03B4-0216-456B-AAE7-3A3917DD64FC}" dt="2022-01-31T02:56:48.572" v="1728" actId="26606"/>
          <ac:spMkLst>
            <pc:docMk/>
            <pc:sldMk cId="3251028998" sldId="271"/>
            <ac:spMk id="10" creationId="{099405E2-1A96-4DBA-A9DC-4C2A1B421CA9}"/>
          </ac:spMkLst>
        </pc:spChg>
        <pc:spChg chg="add mod">
          <ac:chgData name="AYE HNINN KHINE (AYE HNINN KHINE)" userId="de66d4df-59bd-474f-b7fe-e15d592b2d9f" providerId="ADAL" clId="{D7BF03B4-0216-456B-AAE7-3A3917DD64FC}" dt="2022-01-31T03:03:27.702" v="1946" actId="1076"/>
          <ac:spMkLst>
            <pc:docMk/>
            <pc:sldMk cId="3251028998" sldId="271"/>
            <ac:spMk id="11" creationId="{2E9E3AB4-5AC4-4426-8663-E41C3EB9F3DE}"/>
          </ac:spMkLst>
        </pc:spChg>
        <pc:spChg chg="add">
          <ac:chgData name="AYE HNINN KHINE (AYE HNINN KHINE)" userId="de66d4df-59bd-474f-b7fe-e15d592b2d9f" providerId="ADAL" clId="{D7BF03B4-0216-456B-AAE7-3A3917DD64FC}" dt="2022-01-31T02:56:48.572" v="1728" actId="26606"/>
          <ac:spMkLst>
            <pc:docMk/>
            <pc:sldMk cId="3251028998" sldId="271"/>
            <ac:spMk id="12" creationId="{79855050-A75B-4DD0-9B56-8B1C7722D884}"/>
          </ac:spMkLst>
        </pc:spChg>
        <pc:spChg chg="add">
          <ac:chgData name="AYE HNINN KHINE (AYE HNINN KHINE)" userId="de66d4df-59bd-474f-b7fe-e15d592b2d9f" providerId="ADAL" clId="{D7BF03B4-0216-456B-AAE7-3A3917DD64FC}" dt="2022-01-31T02:56:48.572" v="1728" actId="26606"/>
          <ac:spMkLst>
            <pc:docMk/>
            <pc:sldMk cId="3251028998" sldId="271"/>
            <ac:spMk id="14" creationId="{2060C0F7-61A6-4E64-A77E-AFBD81127352}"/>
          </ac:spMkLst>
        </pc:spChg>
        <pc:spChg chg="add">
          <ac:chgData name="AYE HNINN KHINE (AYE HNINN KHINE)" userId="de66d4df-59bd-474f-b7fe-e15d592b2d9f" providerId="ADAL" clId="{D7BF03B4-0216-456B-AAE7-3A3917DD64FC}" dt="2022-01-31T02:56:48.572" v="1728" actId="26606"/>
          <ac:spMkLst>
            <pc:docMk/>
            <pc:sldMk cId="3251028998" sldId="271"/>
            <ac:spMk id="16" creationId="{BCF4857D-F003-4CA1-82AB-00900B1008BA}"/>
          </ac:spMkLst>
        </pc:spChg>
        <pc:spChg chg="add">
          <ac:chgData name="AYE HNINN KHINE (AYE HNINN KHINE)" userId="de66d4df-59bd-474f-b7fe-e15d592b2d9f" providerId="ADAL" clId="{D7BF03B4-0216-456B-AAE7-3A3917DD64FC}" dt="2022-01-31T02:56:48.572" v="1728" actId="26606"/>
          <ac:spMkLst>
            <pc:docMk/>
            <pc:sldMk cId="3251028998" sldId="271"/>
            <ac:spMk id="18" creationId="{DB791336-FCAA-4174-9303-B3F374861110}"/>
          </ac:spMkLst>
        </pc:spChg>
        <pc:spChg chg="add">
          <ac:chgData name="AYE HNINN KHINE (AYE HNINN KHINE)" userId="de66d4df-59bd-474f-b7fe-e15d592b2d9f" providerId="ADAL" clId="{D7BF03B4-0216-456B-AAE7-3A3917DD64FC}" dt="2022-01-31T02:56:48.572" v="1728" actId="26606"/>
          <ac:spMkLst>
            <pc:docMk/>
            <pc:sldMk cId="3251028998" sldId="271"/>
            <ac:spMk id="20" creationId="{CA212158-300D-44D0-9CCE-472C3F669EE1}"/>
          </ac:spMkLst>
        </pc:spChg>
        <pc:spChg chg="add">
          <ac:chgData name="AYE HNINN KHINE (AYE HNINN KHINE)" userId="de66d4df-59bd-474f-b7fe-e15d592b2d9f" providerId="ADAL" clId="{D7BF03B4-0216-456B-AAE7-3A3917DD64FC}" dt="2022-01-31T02:56:48.572" v="1728" actId="26606"/>
          <ac:spMkLst>
            <pc:docMk/>
            <pc:sldMk cId="3251028998" sldId="271"/>
            <ac:spMk id="22" creationId="{988521F4-D44A-42C5-9BDB-5CA25554098B}"/>
          </ac:spMkLst>
        </pc:spChg>
        <pc:spChg chg="add">
          <ac:chgData name="AYE HNINN KHINE (AYE HNINN KHINE)" userId="de66d4df-59bd-474f-b7fe-e15d592b2d9f" providerId="ADAL" clId="{D7BF03B4-0216-456B-AAE7-3A3917DD64FC}" dt="2022-01-31T02:56:48.572" v="1728" actId="26606"/>
          <ac:spMkLst>
            <pc:docMk/>
            <pc:sldMk cId="3251028998" sldId="271"/>
            <ac:spMk id="24" creationId="{5E6738EB-6FF0-4AF9-8462-57F4494B88B2}"/>
          </ac:spMkLst>
        </pc:spChg>
        <pc:picChg chg="add del mod">
          <ac:chgData name="AYE HNINN KHINE (AYE HNINN KHINE)" userId="de66d4df-59bd-474f-b7fe-e15d592b2d9f" providerId="ADAL" clId="{D7BF03B4-0216-456B-AAE7-3A3917DD64FC}" dt="2022-01-31T02:57:50.882" v="1755" actId="478"/>
          <ac:picMkLst>
            <pc:docMk/>
            <pc:sldMk cId="3251028998" sldId="271"/>
            <ac:picMk id="5" creationId="{26DE147F-AD99-4270-B646-51739E2AC487}"/>
          </ac:picMkLst>
        </pc:picChg>
        <pc:cxnChg chg="add del mod">
          <ac:chgData name="AYE HNINN KHINE (AYE HNINN KHINE)" userId="de66d4df-59bd-474f-b7fe-e15d592b2d9f" providerId="ADAL" clId="{D7BF03B4-0216-456B-AAE7-3A3917DD64FC}" dt="2022-01-31T03:00:18.026" v="1912" actId="478"/>
          <ac:cxnSpMkLst>
            <pc:docMk/>
            <pc:sldMk cId="3251028998" sldId="271"/>
            <ac:cxnSpMk id="15" creationId="{83EA9654-EED6-448F-9819-69CF1C284E0A}"/>
          </ac:cxnSpMkLst>
        </pc:cxnChg>
        <pc:cxnChg chg="add del mod">
          <ac:chgData name="AYE HNINN KHINE (AYE HNINN KHINE)" userId="de66d4df-59bd-474f-b7fe-e15d592b2d9f" providerId="ADAL" clId="{D7BF03B4-0216-456B-AAE7-3A3917DD64FC}" dt="2022-01-31T03:01:14.610" v="1922" actId="478"/>
          <ac:cxnSpMkLst>
            <pc:docMk/>
            <pc:sldMk cId="3251028998" sldId="271"/>
            <ac:cxnSpMk id="19" creationId="{B947B6B6-583B-45BD-8946-DDBAFA418E26}"/>
          </ac:cxnSpMkLst>
        </pc:cxnChg>
        <pc:cxnChg chg="add del mod">
          <ac:chgData name="AYE HNINN KHINE (AYE HNINN KHINE)" userId="de66d4df-59bd-474f-b7fe-e15d592b2d9f" providerId="ADAL" clId="{D7BF03B4-0216-456B-AAE7-3A3917DD64FC}" dt="2022-01-31T03:01:12.792" v="1921" actId="478"/>
          <ac:cxnSpMkLst>
            <pc:docMk/>
            <pc:sldMk cId="3251028998" sldId="271"/>
            <ac:cxnSpMk id="23" creationId="{B4005B04-3F94-45F3-992E-83A5540C643D}"/>
          </ac:cxnSpMkLst>
        </pc:cxnChg>
        <pc:cxnChg chg="add del mod">
          <ac:chgData name="AYE HNINN KHINE (AYE HNINN KHINE)" userId="de66d4df-59bd-474f-b7fe-e15d592b2d9f" providerId="ADAL" clId="{D7BF03B4-0216-456B-AAE7-3A3917DD64FC}" dt="2022-01-31T03:02:10.766" v="1933" actId="478"/>
          <ac:cxnSpMkLst>
            <pc:docMk/>
            <pc:sldMk cId="3251028998" sldId="271"/>
            <ac:cxnSpMk id="30" creationId="{F7EFD67D-B167-44D8-8855-7ABEFE899761}"/>
          </ac:cxnSpMkLst>
        </pc:cxnChg>
        <pc:cxnChg chg="add del mod">
          <ac:chgData name="AYE HNINN KHINE (AYE HNINN KHINE)" userId="de66d4df-59bd-474f-b7fe-e15d592b2d9f" providerId="ADAL" clId="{D7BF03B4-0216-456B-AAE7-3A3917DD64FC}" dt="2022-01-31T03:02:12.824" v="1934" actId="478"/>
          <ac:cxnSpMkLst>
            <pc:docMk/>
            <pc:sldMk cId="3251028998" sldId="271"/>
            <ac:cxnSpMk id="32" creationId="{DBEC66BF-1756-4E41-B6D5-8A7477C5093A}"/>
          </ac:cxnSpMkLst>
        </pc:cxnChg>
        <pc:cxnChg chg="add mod">
          <ac:chgData name="AYE HNINN KHINE (AYE HNINN KHINE)" userId="de66d4df-59bd-474f-b7fe-e15d592b2d9f" providerId="ADAL" clId="{D7BF03B4-0216-456B-AAE7-3A3917DD64FC}" dt="2022-01-31T03:02:28.894" v="1936" actId="13822"/>
          <ac:cxnSpMkLst>
            <pc:docMk/>
            <pc:sldMk cId="3251028998" sldId="271"/>
            <ac:cxnSpMk id="38" creationId="{0F9C279D-BECC-41D0-B03C-B828485C289D}"/>
          </ac:cxnSpMkLst>
        </pc:cxnChg>
        <pc:cxnChg chg="add del mod">
          <ac:chgData name="AYE HNINN KHINE (AYE HNINN KHINE)" userId="de66d4df-59bd-474f-b7fe-e15d592b2d9f" providerId="ADAL" clId="{D7BF03B4-0216-456B-AAE7-3A3917DD64FC}" dt="2022-01-31T03:02:46.284" v="1938" actId="478"/>
          <ac:cxnSpMkLst>
            <pc:docMk/>
            <pc:sldMk cId="3251028998" sldId="271"/>
            <ac:cxnSpMk id="40" creationId="{0F1E5B45-A2F7-43A6-B6DC-8C2A154726FC}"/>
          </ac:cxnSpMkLst>
        </pc:cxnChg>
        <pc:cxnChg chg="add mod">
          <ac:chgData name="AYE HNINN KHINE (AYE HNINN KHINE)" userId="de66d4df-59bd-474f-b7fe-e15d592b2d9f" providerId="ADAL" clId="{D7BF03B4-0216-456B-AAE7-3A3917DD64FC}" dt="2022-01-31T03:03:14.557" v="1943" actId="14100"/>
          <ac:cxnSpMkLst>
            <pc:docMk/>
            <pc:sldMk cId="3251028998" sldId="271"/>
            <ac:cxnSpMk id="42" creationId="{5747F346-9818-4703-8E52-2A8C32D2A8A7}"/>
          </ac:cxnSpMkLst>
        </pc:cxnChg>
        <pc:cxnChg chg="add mod">
          <ac:chgData name="AYE HNINN KHINE (AYE HNINN KHINE)" userId="de66d4df-59bd-474f-b7fe-e15d592b2d9f" providerId="ADAL" clId="{D7BF03B4-0216-456B-AAE7-3A3917DD64FC}" dt="2022-01-31T03:03:27.702" v="1946" actId="1076"/>
          <ac:cxnSpMkLst>
            <pc:docMk/>
            <pc:sldMk cId="3251028998" sldId="271"/>
            <ac:cxnSpMk id="47" creationId="{4433D2A6-7DD7-4C4B-B8F2-B637BA26A85A}"/>
          </ac:cxnSpMkLst>
        </pc:cxnChg>
      </pc:sldChg>
      <pc:sldChg chg="addSp delSp modSp new mod ord setBg">
        <pc:chgData name="AYE HNINN KHINE (AYE HNINN KHINE)" userId="de66d4df-59bd-474f-b7fe-e15d592b2d9f" providerId="ADAL" clId="{D7BF03B4-0216-456B-AAE7-3A3917DD64FC}" dt="2022-01-31T08:16:03.338" v="2840"/>
        <pc:sldMkLst>
          <pc:docMk/>
          <pc:sldMk cId="1747862691" sldId="272"/>
        </pc:sldMkLst>
        <pc:spChg chg="mod">
          <ac:chgData name="AYE HNINN KHINE (AYE HNINN KHINE)" userId="de66d4df-59bd-474f-b7fe-e15d592b2d9f" providerId="ADAL" clId="{D7BF03B4-0216-456B-AAE7-3A3917DD64FC}" dt="2022-01-31T03:08:38.980" v="1992" actId="2711"/>
          <ac:spMkLst>
            <pc:docMk/>
            <pc:sldMk cId="1747862691" sldId="272"/>
            <ac:spMk id="2" creationId="{45E18948-7797-4EB8-B3E5-BDF9D496C836}"/>
          </ac:spMkLst>
        </pc:spChg>
        <pc:spChg chg="del">
          <ac:chgData name="AYE HNINN KHINE (AYE HNINN KHINE)" userId="de66d4df-59bd-474f-b7fe-e15d592b2d9f" providerId="ADAL" clId="{D7BF03B4-0216-456B-AAE7-3A3917DD64FC}" dt="2022-01-31T03:06:56.160" v="1954" actId="931"/>
          <ac:spMkLst>
            <pc:docMk/>
            <pc:sldMk cId="1747862691" sldId="272"/>
            <ac:spMk id="3" creationId="{CEF301F3-A74F-4368-B28C-A4C08C3ED051}"/>
          </ac:spMkLst>
        </pc:spChg>
        <pc:spChg chg="add del">
          <ac:chgData name="AYE HNINN KHINE (AYE HNINN KHINE)" userId="de66d4df-59bd-474f-b7fe-e15d592b2d9f" providerId="ADAL" clId="{D7BF03B4-0216-456B-AAE7-3A3917DD64FC}" dt="2022-01-31T03:06:59.559" v="1959" actId="26606"/>
          <ac:spMkLst>
            <pc:docMk/>
            <pc:sldMk cId="1747862691" sldId="272"/>
            <ac:spMk id="9" creationId="{CDC80E2A-C592-42FF-8E0C-6AA41FF01F32}"/>
          </ac:spMkLst>
        </pc:spChg>
        <pc:spChg chg="add">
          <ac:chgData name="AYE HNINN KHINE (AYE HNINN KHINE)" userId="de66d4df-59bd-474f-b7fe-e15d592b2d9f" providerId="ADAL" clId="{D7BF03B4-0216-456B-AAE7-3A3917DD64FC}" dt="2022-01-31T03:06:59.575" v="1960" actId="26606"/>
          <ac:spMkLst>
            <pc:docMk/>
            <pc:sldMk cId="1747862691" sldId="272"/>
            <ac:spMk id="10" creationId="{1ED69555-EE48-4B19-812B-4E1068DBF976}"/>
          </ac:spMkLst>
        </pc:spChg>
        <pc:spChg chg="add del">
          <ac:chgData name="AYE HNINN KHINE (AYE HNINN KHINE)" userId="de66d4df-59bd-474f-b7fe-e15d592b2d9f" providerId="ADAL" clId="{D7BF03B4-0216-456B-AAE7-3A3917DD64FC}" dt="2022-01-31T03:06:59.559" v="1959" actId="26606"/>
          <ac:spMkLst>
            <pc:docMk/>
            <pc:sldMk cId="1747862691" sldId="272"/>
            <ac:spMk id="12" creationId="{099405E2-1A96-4DBA-A9DC-4C2A1B421CA9}"/>
          </ac:spMkLst>
        </pc:spChg>
        <pc:spChg chg="add del">
          <ac:chgData name="AYE HNINN KHINE (AYE HNINN KHINE)" userId="de66d4df-59bd-474f-b7fe-e15d592b2d9f" providerId="ADAL" clId="{D7BF03B4-0216-456B-AAE7-3A3917DD64FC}" dt="2022-01-31T03:06:59.559" v="1959" actId="26606"/>
          <ac:spMkLst>
            <pc:docMk/>
            <pc:sldMk cId="1747862691" sldId="272"/>
            <ac:spMk id="14" creationId="{79855050-A75B-4DD0-9B56-8B1C7722D884}"/>
          </ac:spMkLst>
        </pc:spChg>
        <pc:spChg chg="add del">
          <ac:chgData name="AYE HNINN KHINE (AYE HNINN KHINE)" userId="de66d4df-59bd-474f-b7fe-e15d592b2d9f" providerId="ADAL" clId="{D7BF03B4-0216-456B-AAE7-3A3917DD64FC}" dt="2022-01-31T03:06:59.559" v="1959" actId="26606"/>
          <ac:spMkLst>
            <pc:docMk/>
            <pc:sldMk cId="1747862691" sldId="272"/>
            <ac:spMk id="16" creationId="{2060C0F7-61A6-4E64-A77E-AFBD81127352}"/>
          </ac:spMkLst>
        </pc:spChg>
        <pc:spChg chg="add del">
          <ac:chgData name="AYE HNINN KHINE (AYE HNINN KHINE)" userId="de66d4df-59bd-474f-b7fe-e15d592b2d9f" providerId="ADAL" clId="{D7BF03B4-0216-456B-AAE7-3A3917DD64FC}" dt="2022-01-31T03:06:59.559" v="1959" actId="26606"/>
          <ac:spMkLst>
            <pc:docMk/>
            <pc:sldMk cId="1747862691" sldId="272"/>
            <ac:spMk id="18" creationId="{BCF4857D-F003-4CA1-82AB-00900B1008BA}"/>
          </ac:spMkLst>
        </pc:spChg>
        <pc:spChg chg="add del">
          <ac:chgData name="AYE HNINN KHINE (AYE HNINN KHINE)" userId="de66d4df-59bd-474f-b7fe-e15d592b2d9f" providerId="ADAL" clId="{D7BF03B4-0216-456B-AAE7-3A3917DD64FC}" dt="2022-01-31T03:06:59.559" v="1959" actId="26606"/>
          <ac:spMkLst>
            <pc:docMk/>
            <pc:sldMk cId="1747862691" sldId="272"/>
            <ac:spMk id="20" creationId="{DB791336-FCAA-4174-9303-B3F374861110}"/>
          </ac:spMkLst>
        </pc:spChg>
        <pc:spChg chg="add del">
          <ac:chgData name="AYE HNINN KHINE (AYE HNINN KHINE)" userId="de66d4df-59bd-474f-b7fe-e15d592b2d9f" providerId="ADAL" clId="{D7BF03B4-0216-456B-AAE7-3A3917DD64FC}" dt="2022-01-31T03:06:59.559" v="1959" actId="26606"/>
          <ac:spMkLst>
            <pc:docMk/>
            <pc:sldMk cId="1747862691" sldId="272"/>
            <ac:spMk id="22" creationId="{CA212158-300D-44D0-9CCE-472C3F669EE1}"/>
          </ac:spMkLst>
        </pc:spChg>
        <pc:spChg chg="add del">
          <ac:chgData name="AYE HNINN KHINE (AYE HNINN KHINE)" userId="de66d4df-59bd-474f-b7fe-e15d592b2d9f" providerId="ADAL" clId="{D7BF03B4-0216-456B-AAE7-3A3917DD64FC}" dt="2022-01-31T03:06:59.559" v="1959" actId="26606"/>
          <ac:spMkLst>
            <pc:docMk/>
            <pc:sldMk cId="1747862691" sldId="272"/>
            <ac:spMk id="24" creationId="{988521F4-D44A-42C5-9BDB-5CA25554098B}"/>
          </ac:spMkLst>
        </pc:spChg>
        <pc:spChg chg="add del">
          <ac:chgData name="AYE HNINN KHINE (AYE HNINN KHINE)" userId="de66d4df-59bd-474f-b7fe-e15d592b2d9f" providerId="ADAL" clId="{D7BF03B4-0216-456B-AAE7-3A3917DD64FC}" dt="2022-01-31T03:06:59.559" v="1959" actId="26606"/>
          <ac:spMkLst>
            <pc:docMk/>
            <pc:sldMk cId="1747862691" sldId="272"/>
            <ac:spMk id="26" creationId="{5E6738EB-6FF0-4AF9-8462-57F4494B88B2}"/>
          </ac:spMkLst>
        </pc:spChg>
        <pc:spChg chg="add">
          <ac:chgData name="AYE HNINN KHINE (AYE HNINN KHINE)" userId="de66d4df-59bd-474f-b7fe-e15d592b2d9f" providerId="ADAL" clId="{D7BF03B4-0216-456B-AAE7-3A3917DD64FC}" dt="2022-01-31T03:06:59.575" v="1960" actId="26606"/>
          <ac:spMkLst>
            <pc:docMk/>
            <pc:sldMk cId="1747862691" sldId="272"/>
            <ac:spMk id="28" creationId="{57AEB73D-F521-4B19-820F-12DB6BCC8406}"/>
          </ac:spMkLst>
        </pc:spChg>
        <pc:spChg chg="add">
          <ac:chgData name="AYE HNINN KHINE (AYE HNINN KHINE)" userId="de66d4df-59bd-474f-b7fe-e15d592b2d9f" providerId="ADAL" clId="{D7BF03B4-0216-456B-AAE7-3A3917DD64FC}" dt="2022-01-31T03:06:59.575" v="1960" actId="26606"/>
          <ac:spMkLst>
            <pc:docMk/>
            <pc:sldMk cId="1747862691" sldId="272"/>
            <ac:spMk id="29" creationId="{6B72EEBA-3A5D-41CE-8465-A45A0F65674E}"/>
          </ac:spMkLst>
        </pc:spChg>
        <pc:spChg chg="add">
          <ac:chgData name="AYE HNINN KHINE (AYE HNINN KHINE)" userId="de66d4df-59bd-474f-b7fe-e15d592b2d9f" providerId="ADAL" clId="{D7BF03B4-0216-456B-AAE7-3A3917DD64FC}" dt="2022-01-31T03:06:59.575" v="1960" actId="26606"/>
          <ac:spMkLst>
            <pc:docMk/>
            <pc:sldMk cId="1747862691" sldId="272"/>
            <ac:spMk id="30" creationId="{EA164D6B-6878-4B9F-A2D0-985D39B17B46}"/>
          </ac:spMkLst>
        </pc:spChg>
        <pc:spChg chg="add">
          <ac:chgData name="AYE HNINN KHINE (AYE HNINN KHINE)" userId="de66d4df-59bd-474f-b7fe-e15d592b2d9f" providerId="ADAL" clId="{D7BF03B4-0216-456B-AAE7-3A3917DD64FC}" dt="2022-01-31T03:06:59.575" v="1960" actId="26606"/>
          <ac:spMkLst>
            <pc:docMk/>
            <pc:sldMk cId="1747862691" sldId="272"/>
            <ac:spMk id="31" creationId="{064738AB-B6BE-4867-889A-52CE4AC8DBD0}"/>
          </ac:spMkLst>
        </pc:spChg>
        <pc:spChg chg="add">
          <ac:chgData name="AYE HNINN KHINE (AYE HNINN KHINE)" userId="de66d4df-59bd-474f-b7fe-e15d592b2d9f" providerId="ADAL" clId="{D7BF03B4-0216-456B-AAE7-3A3917DD64FC}" dt="2022-01-31T03:06:59.575" v="1960" actId="26606"/>
          <ac:spMkLst>
            <pc:docMk/>
            <pc:sldMk cId="1747862691" sldId="272"/>
            <ac:spMk id="32" creationId="{BBD49B71-B686-4DFD-93AD-40CB19B626B9}"/>
          </ac:spMkLst>
        </pc:spChg>
        <pc:spChg chg="add">
          <ac:chgData name="AYE HNINN KHINE (AYE HNINN KHINE)" userId="de66d4df-59bd-474f-b7fe-e15d592b2d9f" providerId="ADAL" clId="{D7BF03B4-0216-456B-AAE7-3A3917DD64FC}" dt="2022-01-31T03:06:59.575" v="1960" actId="26606"/>
          <ac:spMkLst>
            <pc:docMk/>
            <pc:sldMk cId="1747862691" sldId="272"/>
            <ac:spMk id="33" creationId="{7C60369F-A41B-4D6E-8990-30E2715C5730}"/>
          </ac:spMkLst>
        </pc:spChg>
        <pc:picChg chg="add mod">
          <ac:chgData name="AYE HNINN KHINE (AYE HNINN KHINE)" userId="de66d4df-59bd-474f-b7fe-e15d592b2d9f" providerId="ADAL" clId="{D7BF03B4-0216-456B-AAE7-3A3917DD64FC}" dt="2022-01-31T03:06:59.575" v="1960" actId="26606"/>
          <ac:picMkLst>
            <pc:docMk/>
            <pc:sldMk cId="1747862691" sldId="272"/>
            <ac:picMk id="5" creationId="{5E9B861B-A964-463A-85F4-17E2665BA9D5}"/>
          </ac:picMkLst>
        </pc:picChg>
      </pc:sldChg>
      <pc:sldChg chg="modSp new mod">
        <pc:chgData name="AYE HNINN KHINE (AYE HNINN KHINE)" userId="de66d4df-59bd-474f-b7fe-e15d592b2d9f" providerId="ADAL" clId="{D7BF03B4-0216-456B-AAE7-3A3917DD64FC}" dt="2022-01-31T10:03:32.517" v="4114" actId="20577"/>
        <pc:sldMkLst>
          <pc:docMk/>
          <pc:sldMk cId="3528426588" sldId="273"/>
        </pc:sldMkLst>
        <pc:spChg chg="mod">
          <ac:chgData name="AYE HNINN KHINE (AYE HNINN KHINE)" userId="de66d4df-59bd-474f-b7fe-e15d592b2d9f" providerId="ADAL" clId="{D7BF03B4-0216-456B-AAE7-3A3917DD64FC}" dt="2022-01-31T10:03:32.517" v="4114" actId="20577"/>
          <ac:spMkLst>
            <pc:docMk/>
            <pc:sldMk cId="3528426588" sldId="273"/>
            <ac:spMk id="2" creationId="{21BE020F-E842-4753-A842-D6837C1B37B8}"/>
          </ac:spMkLst>
        </pc:spChg>
        <pc:spChg chg="mod">
          <ac:chgData name="AYE HNINN KHINE (AYE HNINN KHINE)" userId="de66d4df-59bd-474f-b7fe-e15d592b2d9f" providerId="ADAL" clId="{D7BF03B4-0216-456B-AAE7-3A3917DD64FC}" dt="2022-01-31T10:03:19.508" v="4111" actId="20577"/>
          <ac:spMkLst>
            <pc:docMk/>
            <pc:sldMk cId="3528426588" sldId="273"/>
            <ac:spMk id="3" creationId="{A0B19276-8121-4BCE-BAA2-E5A666C241BB}"/>
          </ac:spMkLst>
        </pc:spChg>
      </pc:sldChg>
      <pc:sldChg chg="new del">
        <pc:chgData name="AYE HNINN KHINE (AYE HNINN KHINE)" userId="de66d4df-59bd-474f-b7fe-e15d592b2d9f" providerId="ADAL" clId="{D7BF03B4-0216-456B-AAE7-3A3917DD64FC}" dt="2022-01-31T07:59:18.369" v="2346" actId="47"/>
        <pc:sldMkLst>
          <pc:docMk/>
          <pc:sldMk cId="1657819133" sldId="274"/>
        </pc:sldMkLst>
      </pc:sldChg>
      <pc:sldChg chg="modSp new mod">
        <pc:chgData name="AYE HNINN KHINE (AYE HNINN KHINE)" userId="de66d4df-59bd-474f-b7fe-e15d592b2d9f" providerId="ADAL" clId="{D7BF03B4-0216-456B-AAE7-3A3917DD64FC}" dt="2022-01-31T10:06:47.865" v="4140" actId="20577"/>
        <pc:sldMkLst>
          <pc:docMk/>
          <pc:sldMk cId="1835250178" sldId="274"/>
        </pc:sldMkLst>
        <pc:spChg chg="mod">
          <ac:chgData name="AYE HNINN KHINE (AYE HNINN KHINE)" userId="de66d4df-59bd-474f-b7fe-e15d592b2d9f" providerId="ADAL" clId="{D7BF03B4-0216-456B-AAE7-3A3917DD64FC}" dt="2022-01-31T07:59:44.983" v="2359" actId="20577"/>
          <ac:spMkLst>
            <pc:docMk/>
            <pc:sldMk cId="1835250178" sldId="274"/>
            <ac:spMk id="2" creationId="{19B037C2-2F50-4FE6-9D58-EEE6E7354F0F}"/>
          </ac:spMkLst>
        </pc:spChg>
        <pc:spChg chg="mod">
          <ac:chgData name="AYE HNINN KHINE (AYE HNINN KHINE)" userId="de66d4df-59bd-474f-b7fe-e15d592b2d9f" providerId="ADAL" clId="{D7BF03B4-0216-456B-AAE7-3A3917DD64FC}" dt="2022-01-31T10:06:47.865" v="4140" actId="20577"/>
          <ac:spMkLst>
            <pc:docMk/>
            <pc:sldMk cId="1835250178" sldId="274"/>
            <ac:spMk id="3" creationId="{03231B2D-FFB3-4151-9EAF-2EA7CC162C15}"/>
          </ac:spMkLst>
        </pc:spChg>
      </pc:sldChg>
      <pc:sldChg chg="addSp delSp modSp new mod setBg">
        <pc:chgData name="AYE HNINN KHINE (AYE HNINN KHINE)" userId="de66d4df-59bd-474f-b7fe-e15d592b2d9f" providerId="ADAL" clId="{D7BF03B4-0216-456B-AAE7-3A3917DD64FC}" dt="2022-01-31T09:58:32.873" v="4017" actId="27918"/>
        <pc:sldMkLst>
          <pc:docMk/>
          <pc:sldMk cId="810147962" sldId="275"/>
        </pc:sldMkLst>
        <pc:spChg chg="mod">
          <ac:chgData name="AYE HNINN KHINE (AYE HNINN KHINE)" userId="de66d4df-59bd-474f-b7fe-e15d592b2d9f" providerId="ADAL" clId="{D7BF03B4-0216-456B-AAE7-3A3917DD64FC}" dt="2022-01-31T08:20:03.947" v="2939" actId="26606"/>
          <ac:spMkLst>
            <pc:docMk/>
            <pc:sldMk cId="810147962" sldId="275"/>
            <ac:spMk id="2" creationId="{F986D339-8F54-419D-AEF5-8F1A83C86436}"/>
          </ac:spMkLst>
        </pc:spChg>
        <pc:spChg chg="del">
          <ac:chgData name="AYE HNINN KHINE (AYE HNINN KHINE)" userId="de66d4df-59bd-474f-b7fe-e15d592b2d9f" providerId="ADAL" clId="{D7BF03B4-0216-456B-AAE7-3A3917DD64FC}" dt="2022-01-31T08:20:00.683" v="2936" actId="478"/>
          <ac:spMkLst>
            <pc:docMk/>
            <pc:sldMk cId="810147962" sldId="275"/>
            <ac:spMk id="3" creationId="{4BC3F06D-99DC-4F3E-8B70-EF5DFA2CFE80}"/>
          </ac:spMkLst>
        </pc:spChg>
        <pc:spChg chg="add">
          <ac:chgData name="AYE HNINN KHINE (AYE HNINN KHINE)" userId="de66d4df-59bd-474f-b7fe-e15d592b2d9f" providerId="ADAL" clId="{D7BF03B4-0216-456B-AAE7-3A3917DD64FC}" dt="2022-01-31T08:20:03.947" v="2939" actId="26606"/>
          <ac:spMkLst>
            <pc:docMk/>
            <pc:sldMk cId="810147962" sldId="275"/>
            <ac:spMk id="9" creationId="{1ED69555-EE48-4B19-812B-4E1068DBF976}"/>
          </ac:spMkLst>
        </pc:spChg>
        <pc:spChg chg="add">
          <ac:chgData name="AYE HNINN KHINE (AYE HNINN KHINE)" userId="de66d4df-59bd-474f-b7fe-e15d592b2d9f" providerId="ADAL" clId="{D7BF03B4-0216-456B-AAE7-3A3917DD64FC}" dt="2022-01-31T08:20:03.947" v="2939" actId="26606"/>
          <ac:spMkLst>
            <pc:docMk/>
            <pc:sldMk cId="810147962" sldId="275"/>
            <ac:spMk id="11" creationId="{57AEB73D-F521-4B19-820F-12DB6BCC8406}"/>
          </ac:spMkLst>
        </pc:spChg>
        <pc:spChg chg="add">
          <ac:chgData name="AYE HNINN KHINE (AYE HNINN KHINE)" userId="de66d4df-59bd-474f-b7fe-e15d592b2d9f" providerId="ADAL" clId="{D7BF03B4-0216-456B-AAE7-3A3917DD64FC}" dt="2022-01-31T08:20:03.947" v="2939" actId="26606"/>
          <ac:spMkLst>
            <pc:docMk/>
            <pc:sldMk cId="810147962" sldId="275"/>
            <ac:spMk id="13" creationId="{6B72EEBA-3A5D-41CE-8465-A45A0F65674E}"/>
          </ac:spMkLst>
        </pc:spChg>
        <pc:spChg chg="add">
          <ac:chgData name="AYE HNINN KHINE (AYE HNINN KHINE)" userId="de66d4df-59bd-474f-b7fe-e15d592b2d9f" providerId="ADAL" clId="{D7BF03B4-0216-456B-AAE7-3A3917DD64FC}" dt="2022-01-31T08:20:03.947" v="2939" actId="26606"/>
          <ac:spMkLst>
            <pc:docMk/>
            <pc:sldMk cId="810147962" sldId="275"/>
            <ac:spMk id="15" creationId="{EA164D6B-6878-4B9F-A2D0-985D39B17B46}"/>
          </ac:spMkLst>
        </pc:spChg>
        <pc:spChg chg="add">
          <ac:chgData name="AYE HNINN KHINE (AYE HNINN KHINE)" userId="de66d4df-59bd-474f-b7fe-e15d592b2d9f" providerId="ADAL" clId="{D7BF03B4-0216-456B-AAE7-3A3917DD64FC}" dt="2022-01-31T08:20:03.947" v="2939" actId="26606"/>
          <ac:spMkLst>
            <pc:docMk/>
            <pc:sldMk cId="810147962" sldId="275"/>
            <ac:spMk id="17" creationId="{064738AB-B6BE-4867-889A-52CE4AC8DBD0}"/>
          </ac:spMkLst>
        </pc:spChg>
        <pc:spChg chg="add">
          <ac:chgData name="AYE HNINN KHINE (AYE HNINN KHINE)" userId="de66d4df-59bd-474f-b7fe-e15d592b2d9f" providerId="ADAL" clId="{D7BF03B4-0216-456B-AAE7-3A3917DD64FC}" dt="2022-01-31T08:20:03.947" v="2939" actId="26606"/>
          <ac:spMkLst>
            <pc:docMk/>
            <pc:sldMk cId="810147962" sldId="275"/>
            <ac:spMk id="19" creationId="{BBD49B71-B686-4DFD-93AD-40CB19B626B9}"/>
          </ac:spMkLst>
        </pc:spChg>
        <pc:spChg chg="add">
          <ac:chgData name="AYE HNINN KHINE (AYE HNINN KHINE)" userId="de66d4df-59bd-474f-b7fe-e15d592b2d9f" providerId="ADAL" clId="{D7BF03B4-0216-456B-AAE7-3A3917DD64FC}" dt="2022-01-31T08:20:03.947" v="2939" actId="26606"/>
          <ac:spMkLst>
            <pc:docMk/>
            <pc:sldMk cId="810147962" sldId="275"/>
            <ac:spMk id="21" creationId="{7C60369F-A41B-4D6E-8990-30E2715C5730}"/>
          </ac:spMkLst>
        </pc:spChg>
        <pc:graphicFrameChg chg="add mod">
          <ac:chgData name="AYE HNINN KHINE (AYE HNINN KHINE)" userId="de66d4df-59bd-474f-b7fe-e15d592b2d9f" providerId="ADAL" clId="{D7BF03B4-0216-456B-AAE7-3A3917DD64FC}" dt="2022-01-31T08:20:27.093" v="2943"/>
          <ac:graphicFrameMkLst>
            <pc:docMk/>
            <pc:sldMk cId="810147962" sldId="275"/>
            <ac:graphicFrameMk id="4" creationId="{1E9650CF-2874-4F3B-BA6D-395048AE1A0D}"/>
          </ac:graphicFrameMkLst>
        </pc:graphicFrameChg>
      </pc:sldChg>
      <pc:sldChg chg="new del">
        <pc:chgData name="AYE HNINN KHINE (AYE HNINN KHINE)" userId="de66d4df-59bd-474f-b7fe-e15d592b2d9f" providerId="ADAL" clId="{D7BF03B4-0216-456B-AAE7-3A3917DD64FC}" dt="2022-01-31T07:59:19.940" v="2347" actId="47"/>
        <pc:sldMkLst>
          <pc:docMk/>
          <pc:sldMk cId="1762491195" sldId="275"/>
        </pc:sldMkLst>
      </pc:sldChg>
      <pc:sldChg chg="new del">
        <pc:chgData name="AYE HNINN KHINE (AYE HNINN KHINE)" userId="de66d4df-59bd-474f-b7fe-e15d592b2d9f" providerId="ADAL" clId="{D7BF03B4-0216-456B-AAE7-3A3917DD64FC}" dt="2022-01-31T07:59:21.471" v="2348" actId="47"/>
        <pc:sldMkLst>
          <pc:docMk/>
          <pc:sldMk cId="895986544" sldId="276"/>
        </pc:sldMkLst>
      </pc:sldChg>
      <pc:sldChg chg="addSp delSp modSp new mod setBg">
        <pc:chgData name="AYE HNINN KHINE (AYE HNINN KHINE)" userId="de66d4df-59bd-474f-b7fe-e15d592b2d9f" providerId="ADAL" clId="{D7BF03B4-0216-456B-AAE7-3A3917DD64FC}" dt="2022-01-31T08:45:32.474" v="3627" actId="27636"/>
        <pc:sldMkLst>
          <pc:docMk/>
          <pc:sldMk cId="3852179901" sldId="276"/>
        </pc:sldMkLst>
        <pc:spChg chg="mod">
          <ac:chgData name="AYE HNINN KHINE (AYE HNINN KHINE)" userId="de66d4df-59bd-474f-b7fe-e15d592b2d9f" providerId="ADAL" clId="{D7BF03B4-0216-456B-AAE7-3A3917DD64FC}" dt="2022-01-31T08:45:25.160" v="3625" actId="20577"/>
          <ac:spMkLst>
            <pc:docMk/>
            <pc:sldMk cId="3852179901" sldId="276"/>
            <ac:spMk id="2" creationId="{A8500990-24B1-4036-AAE7-B9523CEFFE47}"/>
          </ac:spMkLst>
        </pc:spChg>
        <pc:spChg chg="mod">
          <ac:chgData name="AYE HNINN KHINE (AYE HNINN KHINE)" userId="de66d4df-59bd-474f-b7fe-e15d592b2d9f" providerId="ADAL" clId="{D7BF03B4-0216-456B-AAE7-3A3917DD64FC}" dt="2022-01-31T08:45:32.474" v="3627" actId="27636"/>
          <ac:spMkLst>
            <pc:docMk/>
            <pc:sldMk cId="3852179901" sldId="276"/>
            <ac:spMk id="3" creationId="{D1BD34CB-FCFF-4D72-8A5E-1B3B7FDA2E79}"/>
          </ac:spMkLst>
        </pc:spChg>
        <pc:spChg chg="add del">
          <ac:chgData name="AYE HNINN KHINE (AYE HNINN KHINE)" userId="de66d4df-59bd-474f-b7fe-e15d592b2d9f" providerId="ADAL" clId="{D7BF03B4-0216-456B-AAE7-3A3917DD64FC}" dt="2022-01-31T08:23:29.074" v="3225"/>
          <ac:spMkLst>
            <pc:docMk/>
            <pc:sldMk cId="3852179901" sldId="276"/>
            <ac:spMk id="4" creationId="{4793DC86-2AAE-41A6-A6D3-6D6FE3584657}"/>
          </ac:spMkLst>
        </pc:spChg>
        <pc:spChg chg="add del mod">
          <ac:chgData name="AYE HNINN KHINE (AYE HNINN KHINE)" userId="de66d4df-59bd-474f-b7fe-e15d592b2d9f" providerId="ADAL" clId="{D7BF03B4-0216-456B-AAE7-3A3917DD64FC}" dt="2022-01-31T08:43:46.286" v="3547"/>
          <ac:spMkLst>
            <pc:docMk/>
            <pc:sldMk cId="3852179901" sldId="276"/>
            <ac:spMk id="5" creationId="{5F2B7E5D-B7B7-4101-AC82-A348AC2BA032}"/>
          </ac:spMkLst>
        </pc:spChg>
        <pc:spChg chg="add">
          <ac:chgData name="AYE HNINN KHINE (AYE HNINN KHINE)" userId="de66d4df-59bd-474f-b7fe-e15d592b2d9f" providerId="ADAL" clId="{D7BF03B4-0216-456B-AAE7-3A3917DD64FC}" dt="2022-01-31T08:44:45.337" v="3585" actId="26606"/>
          <ac:spMkLst>
            <pc:docMk/>
            <pc:sldMk cId="3852179901" sldId="276"/>
            <ac:spMk id="12" creationId="{099405E2-1A96-4DBA-A9DC-4C2A1B421CA9}"/>
          </ac:spMkLst>
        </pc:spChg>
        <pc:spChg chg="add">
          <ac:chgData name="AYE HNINN KHINE (AYE HNINN KHINE)" userId="de66d4df-59bd-474f-b7fe-e15d592b2d9f" providerId="ADAL" clId="{D7BF03B4-0216-456B-AAE7-3A3917DD64FC}" dt="2022-01-31T08:44:45.337" v="3585" actId="26606"/>
          <ac:spMkLst>
            <pc:docMk/>
            <pc:sldMk cId="3852179901" sldId="276"/>
            <ac:spMk id="14" creationId="{79855050-A75B-4DD0-9B56-8B1C7722D884}"/>
          </ac:spMkLst>
        </pc:spChg>
        <pc:spChg chg="add">
          <ac:chgData name="AYE HNINN KHINE (AYE HNINN KHINE)" userId="de66d4df-59bd-474f-b7fe-e15d592b2d9f" providerId="ADAL" clId="{D7BF03B4-0216-456B-AAE7-3A3917DD64FC}" dt="2022-01-31T08:44:45.337" v="3585" actId="26606"/>
          <ac:spMkLst>
            <pc:docMk/>
            <pc:sldMk cId="3852179901" sldId="276"/>
            <ac:spMk id="16" creationId="{2060C0F7-61A6-4E64-A77E-AFBD81127352}"/>
          </ac:spMkLst>
        </pc:spChg>
        <pc:spChg chg="add">
          <ac:chgData name="AYE HNINN KHINE (AYE HNINN KHINE)" userId="de66d4df-59bd-474f-b7fe-e15d592b2d9f" providerId="ADAL" clId="{D7BF03B4-0216-456B-AAE7-3A3917DD64FC}" dt="2022-01-31T08:44:45.337" v="3585" actId="26606"/>
          <ac:spMkLst>
            <pc:docMk/>
            <pc:sldMk cId="3852179901" sldId="276"/>
            <ac:spMk id="18" creationId="{BCF4857D-F003-4CA1-82AB-00900B1008BA}"/>
          </ac:spMkLst>
        </pc:spChg>
        <pc:spChg chg="add">
          <ac:chgData name="AYE HNINN KHINE (AYE HNINN KHINE)" userId="de66d4df-59bd-474f-b7fe-e15d592b2d9f" providerId="ADAL" clId="{D7BF03B4-0216-456B-AAE7-3A3917DD64FC}" dt="2022-01-31T08:44:45.337" v="3585" actId="26606"/>
          <ac:spMkLst>
            <pc:docMk/>
            <pc:sldMk cId="3852179901" sldId="276"/>
            <ac:spMk id="20" creationId="{DB791336-FCAA-4174-9303-B3F374861110}"/>
          </ac:spMkLst>
        </pc:spChg>
        <pc:spChg chg="add">
          <ac:chgData name="AYE HNINN KHINE (AYE HNINN KHINE)" userId="de66d4df-59bd-474f-b7fe-e15d592b2d9f" providerId="ADAL" clId="{D7BF03B4-0216-456B-AAE7-3A3917DD64FC}" dt="2022-01-31T08:44:45.337" v="3585" actId="26606"/>
          <ac:spMkLst>
            <pc:docMk/>
            <pc:sldMk cId="3852179901" sldId="276"/>
            <ac:spMk id="22" creationId="{CA212158-300D-44D0-9CCE-472C3F669EE1}"/>
          </ac:spMkLst>
        </pc:spChg>
        <pc:spChg chg="add">
          <ac:chgData name="AYE HNINN KHINE (AYE HNINN KHINE)" userId="de66d4df-59bd-474f-b7fe-e15d592b2d9f" providerId="ADAL" clId="{D7BF03B4-0216-456B-AAE7-3A3917DD64FC}" dt="2022-01-31T08:44:45.337" v="3585" actId="26606"/>
          <ac:spMkLst>
            <pc:docMk/>
            <pc:sldMk cId="3852179901" sldId="276"/>
            <ac:spMk id="24" creationId="{988521F4-D44A-42C5-9BDB-5CA25554098B}"/>
          </ac:spMkLst>
        </pc:spChg>
        <pc:spChg chg="add">
          <ac:chgData name="AYE HNINN KHINE (AYE HNINN KHINE)" userId="de66d4df-59bd-474f-b7fe-e15d592b2d9f" providerId="ADAL" clId="{D7BF03B4-0216-456B-AAE7-3A3917DD64FC}" dt="2022-01-31T08:44:45.337" v="3585" actId="26606"/>
          <ac:spMkLst>
            <pc:docMk/>
            <pc:sldMk cId="3852179901" sldId="276"/>
            <ac:spMk id="26" creationId="{5E6738EB-6FF0-4AF9-8462-57F4494B88B2}"/>
          </ac:spMkLst>
        </pc:spChg>
        <pc:picChg chg="add mod">
          <ac:chgData name="AYE HNINN KHINE (AYE HNINN KHINE)" userId="de66d4df-59bd-474f-b7fe-e15d592b2d9f" providerId="ADAL" clId="{D7BF03B4-0216-456B-AAE7-3A3917DD64FC}" dt="2022-01-31T08:44:57.737" v="3589" actId="14100"/>
          <ac:picMkLst>
            <pc:docMk/>
            <pc:sldMk cId="3852179901" sldId="276"/>
            <ac:picMk id="7" creationId="{B0371876-3878-4963-9056-8735E91D540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mailpsuac-my.sharepoint.com/personal/6110230008_email_psu_ac_th/Documents/Experimental%20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mailpsuac-my.sharepoint.com/personal/6110230008_email_psu_ac_th/Documents/Experimental%20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emailpsuac-my.sharepoint.com/personal/6110230008_email_psu_ac_th/Documents/Experimental%20Resul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emailpsuac-my.sharepoint.com/personal/6110230008_email_psu_ac_th/Documents/Experimental%20Resul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emailpsuac-my.sharepoint.com/personal/6110230008_email_psu_ac_th/Documents/Experimental%20Resul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 of Vocabulary Coverage</a:t>
            </a:r>
            <a:r>
              <a:rPr lang="en-US" baseline="0" dirty="0"/>
              <a:t> in Word Embedding Models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Sheet1!$F$12</c:f>
              <c:strCache>
                <c:ptCount val="1"/>
                <c:pt idx="0">
                  <c:v>Missing Vocab Count (Term 1)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Sheet1!$G$11:$L$11</c:f>
              <c:strCache>
                <c:ptCount val="6"/>
                <c:pt idx="0">
                  <c:v>W2V(Google-News)</c:v>
                </c:pt>
                <c:pt idx="1">
                  <c:v>W2V (ClinNotes)</c:v>
                </c:pt>
                <c:pt idx="2">
                  <c:v>W2V(Wiki-Pubmed-PMC)</c:v>
                </c:pt>
                <c:pt idx="3">
                  <c:v>W2V(stanford_cuis)</c:v>
                </c:pt>
                <c:pt idx="4">
                  <c:v>W2V(DeVine_etal)</c:v>
                </c:pt>
                <c:pt idx="5">
                  <c:v>W2V(BioW2V)</c:v>
                </c:pt>
              </c:strCache>
            </c:strRef>
          </c:cat>
          <c:val>
            <c:numRef>
              <c:f>Sheet1!$G$12:$L$12</c:f>
              <c:numCache>
                <c:formatCode>General</c:formatCode>
                <c:ptCount val="6"/>
                <c:pt idx="0">
                  <c:v>68</c:v>
                </c:pt>
                <c:pt idx="1">
                  <c:v>140</c:v>
                </c:pt>
                <c:pt idx="2">
                  <c:v>15</c:v>
                </c:pt>
                <c:pt idx="3">
                  <c:v>267</c:v>
                </c:pt>
                <c:pt idx="4">
                  <c:v>267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8B-43C4-9B2B-9FE906395290}"/>
            </c:ext>
          </c:extLst>
        </c:ser>
        <c:ser>
          <c:idx val="1"/>
          <c:order val="1"/>
          <c:tx>
            <c:strRef>
              <c:f>Sheet1!$F$13</c:f>
              <c:strCache>
                <c:ptCount val="1"/>
                <c:pt idx="0">
                  <c:v>Missing Vocab Count (Term 2)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Sheet1!$G$11:$L$11</c:f>
              <c:strCache>
                <c:ptCount val="6"/>
                <c:pt idx="0">
                  <c:v>W2V(Google-News)</c:v>
                </c:pt>
                <c:pt idx="1">
                  <c:v>W2V (ClinNotes)</c:v>
                </c:pt>
                <c:pt idx="2">
                  <c:v>W2V(Wiki-Pubmed-PMC)</c:v>
                </c:pt>
                <c:pt idx="3">
                  <c:v>W2V(stanford_cuis)</c:v>
                </c:pt>
                <c:pt idx="4">
                  <c:v>W2V(DeVine_etal)</c:v>
                </c:pt>
                <c:pt idx="5">
                  <c:v>W2V(BioW2V)</c:v>
                </c:pt>
              </c:strCache>
            </c:strRef>
          </c:cat>
          <c:val>
            <c:numRef>
              <c:f>Sheet1!$G$13:$L$13</c:f>
              <c:numCache>
                <c:formatCode>General</c:formatCode>
                <c:ptCount val="6"/>
                <c:pt idx="0">
                  <c:v>89</c:v>
                </c:pt>
                <c:pt idx="1">
                  <c:v>149</c:v>
                </c:pt>
                <c:pt idx="2">
                  <c:v>35</c:v>
                </c:pt>
                <c:pt idx="3">
                  <c:v>281</c:v>
                </c:pt>
                <c:pt idx="4">
                  <c:v>281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8B-43C4-9B2B-9FE9063952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80019727"/>
        <c:axId val="1180018479"/>
      </c:barChart>
      <c:catAx>
        <c:axId val="11800197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018479"/>
        <c:crosses val="autoZero"/>
        <c:auto val="1"/>
        <c:lblAlgn val="ctr"/>
        <c:lblOffset val="100"/>
        <c:noMultiLvlLbl val="0"/>
      </c:catAx>
      <c:valAx>
        <c:axId val="11800184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0019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Word Pair</a:t>
            </a:r>
            <a:r>
              <a:rPr lang="en-US" baseline="0" dirty="0"/>
              <a:t> Evaluation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Sheet1!$G$19</c:f>
              <c:strCache>
                <c:ptCount val="1"/>
                <c:pt idx="0">
                  <c:v>cosine similarity &gt;= 0.5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Sheet1!$F$20:$F$25</c:f>
              <c:strCache>
                <c:ptCount val="6"/>
                <c:pt idx="0">
                  <c:v>W2V(Google-News)</c:v>
                </c:pt>
                <c:pt idx="1">
                  <c:v>W2V (ClinNotes)</c:v>
                </c:pt>
                <c:pt idx="2">
                  <c:v>W2V(Wiki-Pubmed-PMC)</c:v>
                </c:pt>
                <c:pt idx="3">
                  <c:v>W2V(stanford_cuis)</c:v>
                </c:pt>
                <c:pt idx="4">
                  <c:v>W2V(DeVine_etal)</c:v>
                </c:pt>
                <c:pt idx="5">
                  <c:v>W2V(BioW2V)</c:v>
                </c:pt>
              </c:strCache>
            </c:strRef>
          </c:cat>
          <c:val>
            <c:numRef>
              <c:f>Sheet1!$G$20:$G$25</c:f>
              <c:numCache>
                <c:formatCode>General</c:formatCode>
                <c:ptCount val="6"/>
                <c:pt idx="0">
                  <c:v>61</c:v>
                </c:pt>
                <c:pt idx="1">
                  <c:v>158</c:v>
                </c:pt>
                <c:pt idx="2">
                  <c:v>101</c:v>
                </c:pt>
                <c:pt idx="3">
                  <c:v>0</c:v>
                </c:pt>
                <c:pt idx="4">
                  <c:v>0</c:v>
                </c:pt>
                <c:pt idx="5">
                  <c:v>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A9-49C0-928B-C1939461B1FB}"/>
            </c:ext>
          </c:extLst>
        </c:ser>
        <c:ser>
          <c:idx val="1"/>
          <c:order val="1"/>
          <c:tx>
            <c:strRef>
              <c:f>Sheet1!$H$19</c:f>
              <c:strCache>
                <c:ptCount val="1"/>
                <c:pt idx="0">
                  <c:v>cosine similarity &gt;= 0.6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Sheet1!$F$20:$F$25</c:f>
              <c:strCache>
                <c:ptCount val="6"/>
                <c:pt idx="0">
                  <c:v>W2V(Google-News)</c:v>
                </c:pt>
                <c:pt idx="1">
                  <c:v>W2V (ClinNotes)</c:v>
                </c:pt>
                <c:pt idx="2">
                  <c:v>W2V(Wiki-Pubmed-PMC)</c:v>
                </c:pt>
                <c:pt idx="3">
                  <c:v>W2V(stanford_cuis)</c:v>
                </c:pt>
                <c:pt idx="4">
                  <c:v>W2V(DeVine_etal)</c:v>
                </c:pt>
                <c:pt idx="5">
                  <c:v>W2V(BioW2V)</c:v>
                </c:pt>
              </c:strCache>
            </c:strRef>
          </c:cat>
          <c:val>
            <c:numRef>
              <c:f>Sheet1!$H$20:$H$25</c:f>
              <c:numCache>
                <c:formatCode>General</c:formatCode>
                <c:ptCount val="6"/>
                <c:pt idx="0">
                  <c:v>22</c:v>
                </c:pt>
                <c:pt idx="1">
                  <c:v>140</c:v>
                </c:pt>
                <c:pt idx="2">
                  <c:v>56</c:v>
                </c:pt>
                <c:pt idx="3">
                  <c:v>0</c:v>
                </c:pt>
                <c:pt idx="4">
                  <c:v>0</c:v>
                </c:pt>
                <c:pt idx="5">
                  <c:v>117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A9-49C0-928B-C1939461B1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35896911"/>
        <c:axId val="1135897327"/>
      </c:barChart>
      <c:catAx>
        <c:axId val="113589691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897327"/>
        <c:crosses val="autoZero"/>
        <c:auto val="1"/>
        <c:lblAlgn val="ctr"/>
        <c:lblOffset val="100"/>
        <c:noMultiLvlLbl val="0"/>
      </c:catAx>
      <c:valAx>
        <c:axId val="113589732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89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Medical</a:t>
            </a:r>
            <a:r>
              <a:rPr lang="en-US" baseline="0" dirty="0"/>
              <a:t> Category </a:t>
            </a:r>
            <a:r>
              <a:rPr lang="en-US" dirty="0"/>
              <a:t>Classification</a:t>
            </a:r>
            <a:r>
              <a:rPr lang="en-US" baseline="0" dirty="0"/>
              <a:t> on Clinical Notes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Sheet1!$A$5:$A$12</c:f>
              <c:strCache>
                <c:ptCount val="8"/>
                <c:pt idx="0">
                  <c:v>BOW</c:v>
                </c:pt>
                <c:pt idx="1">
                  <c:v>TFIDF</c:v>
                </c:pt>
                <c:pt idx="2">
                  <c:v>W2V(BioW2V)</c:v>
                </c:pt>
                <c:pt idx="3">
                  <c:v>W2V(Google-News)</c:v>
                </c:pt>
                <c:pt idx="4">
                  <c:v>W2V (ClinNotes)</c:v>
                </c:pt>
                <c:pt idx="5">
                  <c:v>W2V(Wiki-Pubmed-PMC)</c:v>
                </c:pt>
                <c:pt idx="6">
                  <c:v>W2V(stanford-cuis)</c:v>
                </c:pt>
                <c:pt idx="7">
                  <c:v>W2V(DeVine_etal)</c:v>
                </c:pt>
              </c:strCache>
            </c:strRef>
          </c:cat>
          <c:val>
            <c:numRef>
              <c:f>Sheet1!$B$5:$B$12</c:f>
              <c:numCache>
                <c:formatCode>General</c:formatCode>
                <c:ptCount val="8"/>
                <c:pt idx="0">
                  <c:v>0.89</c:v>
                </c:pt>
                <c:pt idx="1">
                  <c:v>0.92400000000000004</c:v>
                </c:pt>
                <c:pt idx="2">
                  <c:v>0.93600000000000005</c:v>
                </c:pt>
                <c:pt idx="3">
                  <c:v>0.91200000000000003</c:v>
                </c:pt>
                <c:pt idx="4">
                  <c:v>0.71</c:v>
                </c:pt>
                <c:pt idx="5">
                  <c:v>0.93600000000000005</c:v>
                </c:pt>
                <c:pt idx="6">
                  <c:v>0.215</c:v>
                </c:pt>
                <c:pt idx="7">
                  <c:v>0.215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A3-4AF1-973F-EB658DBD6797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Sheet1!$A$5:$A$12</c:f>
              <c:strCache>
                <c:ptCount val="8"/>
                <c:pt idx="0">
                  <c:v>BOW</c:v>
                </c:pt>
                <c:pt idx="1">
                  <c:v>TFIDF</c:v>
                </c:pt>
                <c:pt idx="2">
                  <c:v>W2V(BioW2V)</c:v>
                </c:pt>
                <c:pt idx="3">
                  <c:v>W2V(Google-News)</c:v>
                </c:pt>
                <c:pt idx="4">
                  <c:v>W2V (ClinNotes)</c:v>
                </c:pt>
                <c:pt idx="5">
                  <c:v>W2V(Wiki-Pubmed-PMC)</c:v>
                </c:pt>
                <c:pt idx="6">
                  <c:v>W2V(stanford-cuis)</c:v>
                </c:pt>
                <c:pt idx="7">
                  <c:v>W2V(DeVine_etal)</c:v>
                </c:pt>
              </c:strCache>
            </c:strRef>
          </c:cat>
          <c:val>
            <c:numRef>
              <c:f>Sheet1!$C$5:$C$12</c:f>
              <c:numCache>
                <c:formatCode>General</c:formatCode>
                <c:ptCount val="8"/>
                <c:pt idx="0">
                  <c:v>0.88400000000000001</c:v>
                </c:pt>
                <c:pt idx="1">
                  <c:v>0.92100000000000004</c:v>
                </c:pt>
                <c:pt idx="2">
                  <c:v>0.93300000000000005</c:v>
                </c:pt>
                <c:pt idx="3">
                  <c:v>0.90900000000000003</c:v>
                </c:pt>
                <c:pt idx="4">
                  <c:v>0.70099999999999996</c:v>
                </c:pt>
                <c:pt idx="5">
                  <c:v>0.93300000000000005</c:v>
                </c:pt>
                <c:pt idx="6">
                  <c:v>0.46300000000000002</c:v>
                </c:pt>
                <c:pt idx="7">
                  <c:v>0.46300000000000002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A3-4AF1-973F-EB658DBD6797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Sheet1!$A$5:$A$12</c:f>
              <c:strCache>
                <c:ptCount val="8"/>
                <c:pt idx="0">
                  <c:v>BOW</c:v>
                </c:pt>
                <c:pt idx="1">
                  <c:v>TFIDF</c:v>
                </c:pt>
                <c:pt idx="2">
                  <c:v>W2V(BioW2V)</c:v>
                </c:pt>
                <c:pt idx="3">
                  <c:v>W2V(Google-News)</c:v>
                </c:pt>
                <c:pt idx="4">
                  <c:v>W2V (ClinNotes)</c:v>
                </c:pt>
                <c:pt idx="5">
                  <c:v>W2V(Wiki-Pubmed-PMC)</c:v>
                </c:pt>
                <c:pt idx="6">
                  <c:v>W2V(stanford-cuis)</c:v>
                </c:pt>
                <c:pt idx="7">
                  <c:v>W2V(DeVine_etal)</c:v>
                </c:pt>
              </c:strCache>
            </c:strRef>
          </c:cat>
          <c:val>
            <c:numRef>
              <c:f>Sheet1!$D$5:$D$12</c:f>
              <c:numCache>
                <c:formatCode>General</c:formatCode>
                <c:ptCount val="8"/>
                <c:pt idx="0">
                  <c:v>0.88200000000000001</c:v>
                </c:pt>
                <c:pt idx="1">
                  <c:v>0.92</c:v>
                </c:pt>
                <c:pt idx="2">
                  <c:v>0.93300000000000005</c:v>
                </c:pt>
                <c:pt idx="3">
                  <c:v>0.90800000000000003</c:v>
                </c:pt>
                <c:pt idx="4">
                  <c:v>0.70399999999999996</c:v>
                </c:pt>
                <c:pt idx="5">
                  <c:v>0.93300000000000005</c:v>
                </c:pt>
                <c:pt idx="6">
                  <c:v>0.29299999999999998</c:v>
                </c:pt>
                <c:pt idx="7">
                  <c:v>0.29299999999999998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A3-4AF1-973F-EB658DBD67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88972319"/>
        <c:axId val="1288972735"/>
      </c:barChart>
      <c:catAx>
        <c:axId val="12889723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972735"/>
        <c:crosses val="autoZero"/>
        <c:auto val="1"/>
        <c:lblAlgn val="ctr"/>
        <c:lblOffset val="100"/>
        <c:noMultiLvlLbl val="0"/>
      </c:catAx>
      <c:valAx>
        <c:axId val="12889727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972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Comparison of Individual W2V</a:t>
            </a:r>
            <a:r>
              <a:rPr lang="en-US" baseline="0"/>
              <a:t> and Meta W2V Embedding on Clinical Notes Classification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Sheet1!$B$13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Sheet1!$A$14:$A$18</c:f>
              <c:strCache>
                <c:ptCount val="5"/>
                <c:pt idx="0">
                  <c:v>Meta-Embedding-Concat(Google-News+ClinNotes)</c:v>
                </c:pt>
                <c:pt idx="1">
                  <c:v>Meta-Embedding-Average(Google-News+ClinNotes)</c:v>
                </c:pt>
                <c:pt idx="2">
                  <c:v>W2V(Google-News)</c:v>
                </c:pt>
                <c:pt idx="3">
                  <c:v>W2V (ClinNotes)</c:v>
                </c:pt>
                <c:pt idx="4">
                  <c:v>W2V(BioW2V)</c:v>
                </c:pt>
              </c:strCache>
            </c:strRef>
          </c:cat>
          <c:val>
            <c:numRef>
              <c:f>Sheet1!$B$14:$B$18</c:f>
              <c:numCache>
                <c:formatCode>General</c:formatCode>
                <c:ptCount val="5"/>
                <c:pt idx="0">
                  <c:v>0.51</c:v>
                </c:pt>
                <c:pt idx="1">
                  <c:v>0.51</c:v>
                </c:pt>
                <c:pt idx="2">
                  <c:v>0.51</c:v>
                </c:pt>
                <c:pt idx="3">
                  <c:v>0.51</c:v>
                </c:pt>
                <c:pt idx="4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57-4031-B6DA-DDBF0830D456}"/>
            </c:ext>
          </c:extLst>
        </c:ser>
        <c:ser>
          <c:idx val="1"/>
          <c:order val="1"/>
          <c:tx>
            <c:strRef>
              <c:f>Sheet1!$C$13</c:f>
              <c:strCache>
                <c:ptCount val="1"/>
                <c:pt idx="0">
                  <c:v>ROC-AUC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Sheet1!$A$14:$A$18</c:f>
              <c:strCache>
                <c:ptCount val="5"/>
                <c:pt idx="0">
                  <c:v>Meta-Embedding-Concat(Google-News+ClinNotes)</c:v>
                </c:pt>
                <c:pt idx="1">
                  <c:v>Meta-Embedding-Average(Google-News+ClinNotes)</c:v>
                </c:pt>
                <c:pt idx="2">
                  <c:v>W2V(Google-News)</c:v>
                </c:pt>
                <c:pt idx="3">
                  <c:v>W2V (ClinNotes)</c:v>
                </c:pt>
                <c:pt idx="4">
                  <c:v>W2V(BioW2V)</c:v>
                </c:pt>
              </c:strCache>
            </c:strRef>
          </c:cat>
          <c:val>
            <c:numRef>
              <c:f>Sheet1!$C$14:$C$18</c:f>
              <c:numCache>
                <c:formatCode>General</c:formatCode>
                <c:ptCount val="5"/>
                <c:pt idx="0">
                  <c:v>0.51</c:v>
                </c:pt>
                <c:pt idx="1">
                  <c:v>0.49</c:v>
                </c:pt>
                <c:pt idx="2">
                  <c:v>0.5</c:v>
                </c:pt>
                <c:pt idx="3">
                  <c:v>0.55000000000000004</c:v>
                </c:pt>
                <c:pt idx="4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57-4031-B6DA-DDBF0830D4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7930015"/>
        <c:axId val="27928767"/>
      </c:barChart>
      <c:catAx>
        <c:axId val="279300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28767"/>
        <c:crosses val="autoZero"/>
        <c:auto val="1"/>
        <c:lblAlgn val="ctr"/>
        <c:lblOffset val="100"/>
        <c:noMultiLvlLbl val="0"/>
      </c:catAx>
      <c:valAx>
        <c:axId val="27928767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30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Clinical</a:t>
            </a:r>
            <a:r>
              <a:rPr lang="en-US" baseline="0"/>
              <a:t> Notes Classification </a:t>
            </a:r>
          </a:p>
          <a:p>
            <a:pPr>
              <a:defRPr/>
            </a:pPr>
            <a:r>
              <a:rPr lang="en-US" baseline="0"/>
              <a:t>(Tranditional Word Vector and Retrofiited Word Vector)</a:t>
            </a:r>
            <a:endParaRPr lang="en-US"/>
          </a:p>
        </c:rich>
      </c:tx>
      <c:layout>
        <c:manualLayout>
          <c:xMode val="edge"/>
          <c:yMode val="edge"/>
          <c:x val="0.14637510936132983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Sheet1!$A$26</c:f>
              <c:strCache>
                <c:ptCount val="1"/>
                <c:pt idx="0">
                  <c:v>W2V (ClinNotes)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Sheet1!$B$25:$D$25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Sheet1!$B$26:$D$26</c:f>
              <c:numCache>
                <c:formatCode>General</c:formatCode>
                <c:ptCount val="3"/>
                <c:pt idx="0">
                  <c:v>0.71</c:v>
                </c:pt>
                <c:pt idx="1">
                  <c:v>0.70099999999999996</c:v>
                </c:pt>
                <c:pt idx="2">
                  <c:v>0.70399999999999996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1C-4782-897A-60F36E5FC9EA}"/>
            </c:ext>
          </c:extLst>
        </c:ser>
        <c:ser>
          <c:idx val="1"/>
          <c:order val="1"/>
          <c:tx>
            <c:strRef>
              <c:f>Sheet1!$A$27</c:f>
              <c:strCache>
                <c:ptCount val="1"/>
                <c:pt idx="0">
                  <c:v>Retrofit-W2V(ClinNotes)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Sheet1!$B$25:$D$25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Sheet1!$B$27:$D$27</c:f>
              <c:numCache>
                <c:formatCode>General</c:formatCode>
                <c:ptCount val="3"/>
                <c:pt idx="0">
                  <c:v>0.64200000000000002</c:v>
                </c:pt>
                <c:pt idx="1">
                  <c:v>0.622</c:v>
                </c:pt>
                <c:pt idx="2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1C-4782-897A-60F36E5FC9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7786271"/>
        <c:axId val="257787103"/>
      </c:barChart>
      <c:catAx>
        <c:axId val="257786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787103"/>
        <c:crosses val="autoZero"/>
        <c:auto val="1"/>
        <c:lblAlgn val="ctr"/>
        <c:lblOffset val="100"/>
        <c:noMultiLvlLbl val="0"/>
      </c:catAx>
      <c:valAx>
        <c:axId val="257787103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7786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9DF708-9B25-4E2A-B85E-EDA9EA86334D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3D21020-31AD-4512-BC8B-E663C8C38612}">
      <dgm:prSet/>
      <dgm:spPr/>
      <dgm:t>
        <a:bodyPr/>
        <a:lstStyle/>
        <a:p>
          <a:r>
            <a:rPr lang="en-US"/>
            <a:t>Pandas (Data Analysis/Data Frame)</a:t>
          </a:r>
        </a:p>
      </dgm:t>
    </dgm:pt>
    <dgm:pt modelId="{8ED40A88-57B7-46DA-A66E-2774B5CFCFD7}" type="parTrans" cxnId="{70334CBA-0A21-43AA-B0E2-8116941C510B}">
      <dgm:prSet/>
      <dgm:spPr/>
      <dgm:t>
        <a:bodyPr/>
        <a:lstStyle/>
        <a:p>
          <a:endParaRPr lang="en-US"/>
        </a:p>
      </dgm:t>
    </dgm:pt>
    <dgm:pt modelId="{4749F33E-B68A-44C5-90FC-5DFC63810A29}" type="sibTrans" cxnId="{70334CBA-0A21-43AA-B0E2-8116941C510B}">
      <dgm:prSet/>
      <dgm:spPr/>
      <dgm:t>
        <a:bodyPr/>
        <a:lstStyle/>
        <a:p>
          <a:endParaRPr lang="en-US"/>
        </a:p>
      </dgm:t>
    </dgm:pt>
    <dgm:pt modelId="{71246061-7C78-4B72-9432-A51F51524391}">
      <dgm:prSet/>
      <dgm:spPr/>
      <dgm:t>
        <a:bodyPr/>
        <a:lstStyle/>
        <a:p>
          <a:r>
            <a:rPr lang="en-US"/>
            <a:t>Matplotlib (Data Visualization)</a:t>
          </a:r>
        </a:p>
      </dgm:t>
    </dgm:pt>
    <dgm:pt modelId="{8D7117E8-F889-439B-9BCC-1118AC2DA043}" type="parTrans" cxnId="{832887AC-8BA7-45E3-8DB0-05C7BD5AD3F5}">
      <dgm:prSet/>
      <dgm:spPr/>
      <dgm:t>
        <a:bodyPr/>
        <a:lstStyle/>
        <a:p>
          <a:endParaRPr lang="en-US"/>
        </a:p>
      </dgm:t>
    </dgm:pt>
    <dgm:pt modelId="{DE82CCA9-8D3D-4802-A5DB-E55A512D3A3F}" type="sibTrans" cxnId="{832887AC-8BA7-45E3-8DB0-05C7BD5AD3F5}">
      <dgm:prSet/>
      <dgm:spPr/>
      <dgm:t>
        <a:bodyPr/>
        <a:lstStyle/>
        <a:p>
          <a:endParaRPr lang="en-US"/>
        </a:p>
      </dgm:t>
    </dgm:pt>
    <dgm:pt modelId="{93B8C0D2-D642-4AFA-93C6-7FEAA053BD9C}">
      <dgm:prSet/>
      <dgm:spPr/>
      <dgm:t>
        <a:bodyPr/>
        <a:lstStyle/>
        <a:p>
          <a:r>
            <a:rPr lang="en-US"/>
            <a:t>Keras (Deep Learning)</a:t>
          </a:r>
        </a:p>
      </dgm:t>
    </dgm:pt>
    <dgm:pt modelId="{0C386F23-71AF-4083-8A18-93AFF1D4E22B}" type="parTrans" cxnId="{B2E53ED6-D845-472C-A66C-9EC61E93AA32}">
      <dgm:prSet/>
      <dgm:spPr/>
      <dgm:t>
        <a:bodyPr/>
        <a:lstStyle/>
        <a:p>
          <a:endParaRPr lang="en-US"/>
        </a:p>
      </dgm:t>
    </dgm:pt>
    <dgm:pt modelId="{7AF9434D-17F2-44DF-A584-E58C6197F84B}" type="sibTrans" cxnId="{B2E53ED6-D845-472C-A66C-9EC61E93AA32}">
      <dgm:prSet/>
      <dgm:spPr/>
      <dgm:t>
        <a:bodyPr/>
        <a:lstStyle/>
        <a:p>
          <a:endParaRPr lang="en-US"/>
        </a:p>
      </dgm:t>
    </dgm:pt>
    <dgm:pt modelId="{66DAA686-DE76-434F-9915-A0B04379A166}">
      <dgm:prSet/>
      <dgm:spPr/>
      <dgm:t>
        <a:bodyPr/>
        <a:lstStyle/>
        <a:p>
          <a:r>
            <a:rPr lang="en-US"/>
            <a:t>NLTK (NLP)</a:t>
          </a:r>
        </a:p>
      </dgm:t>
    </dgm:pt>
    <dgm:pt modelId="{B2DCA7FF-8D50-42BB-9BFA-11802E9D68AF}" type="parTrans" cxnId="{8362E512-BD9B-465C-892D-05BCC2881F1C}">
      <dgm:prSet/>
      <dgm:spPr/>
      <dgm:t>
        <a:bodyPr/>
        <a:lstStyle/>
        <a:p>
          <a:endParaRPr lang="en-US"/>
        </a:p>
      </dgm:t>
    </dgm:pt>
    <dgm:pt modelId="{3E31E649-E7E9-45C5-9466-FAFE7C89456C}" type="sibTrans" cxnId="{8362E512-BD9B-465C-892D-05BCC2881F1C}">
      <dgm:prSet/>
      <dgm:spPr/>
      <dgm:t>
        <a:bodyPr/>
        <a:lstStyle/>
        <a:p>
          <a:endParaRPr lang="en-US"/>
        </a:p>
      </dgm:t>
    </dgm:pt>
    <dgm:pt modelId="{08476C3E-CCE4-4C2D-A9A2-C87E9C4F5181}">
      <dgm:prSet/>
      <dgm:spPr/>
      <dgm:t>
        <a:bodyPr/>
        <a:lstStyle/>
        <a:p>
          <a:r>
            <a:rPr lang="en-US"/>
            <a:t>Gensim (Word Embedding)</a:t>
          </a:r>
        </a:p>
      </dgm:t>
    </dgm:pt>
    <dgm:pt modelId="{13483D67-4AC7-438C-9874-0632082046BC}" type="parTrans" cxnId="{7A4A58C8-EAF0-4BB6-B49D-7F91752F1FAB}">
      <dgm:prSet/>
      <dgm:spPr/>
      <dgm:t>
        <a:bodyPr/>
        <a:lstStyle/>
        <a:p>
          <a:endParaRPr lang="en-US"/>
        </a:p>
      </dgm:t>
    </dgm:pt>
    <dgm:pt modelId="{848D4BDE-C596-4488-A2F9-9EEB540A8FA7}" type="sibTrans" cxnId="{7A4A58C8-EAF0-4BB6-B49D-7F91752F1FAB}">
      <dgm:prSet/>
      <dgm:spPr/>
      <dgm:t>
        <a:bodyPr/>
        <a:lstStyle/>
        <a:p>
          <a:endParaRPr lang="en-US"/>
        </a:p>
      </dgm:t>
    </dgm:pt>
    <dgm:pt modelId="{CB2B2416-6E6C-4879-B721-62FE740013E7}">
      <dgm:prSet/>
      <dgm:spPr/>
      <dgm:t>
        <a:bodyPr/>
        <a:lstStyle/>
        <a:p>
          <a:r>
            <a:rPr lang="en-US"/>
            <a:t>Sklearn (Machine Learning, NLP, Evaluation)</a:t>
          </a:r>
        </a:p>
      </dgm:t>
    </dgm:pt>
    <dgm:pt modelId="{681CB2BC-F393-41A3-A55B-14B4E92F66AA}" type="parTrans" cxnId="{B68FFE5C-022A-419A-A8B5-5BE0DE62D398}">
      <dgm:prSet/>
      <dgm:spPr/>
      <dgm:t>
        <a:bodyPr/>
        <a:lstStyle/>
        <a:p>
          <a:endParaRPr lang="en-US"/>
        </a:p>
      </dgm:t>
    </dgm:pt>
    <dgm:pt modelId="{D1CCDB0A-CF6F-4307-A57A-B040B49113CA}" type="sibTrans" cxnId="{B68FFE5C-022A-419A-A8B5-5BE0DE62D398}">
      <dgm:prSet/>
      <dgm:spPr/>
      <dgm:t>
        <a:bodyPr/>
        <a:lstStyle/>
        <a:p>
          <a:endParaRPr lang="en-US"/>
        </a:p>
      </dgm:t>
    </dgm:pt>
    <dgm:pt modelId="{C689D2E7-F1CE-4C2B-96A9-2E319717BDDD}" type="pres">
      <dgm:prSet presAssocID="{369DF708-9B25-4E2A-B85E-EDA9EA86334D}" presName="diagram" presStyleCnt="0">
        <dgm:presLayoutVars>
          <dgm:dir/>
          <dgm:resizeHandles val="exact"/>
        </dgm:presLayoutVars>
      </dgm:prSet>
      <dgm:spPr/>
    </dgm:pt>
    <dgm:pt modelId="{28BF8EE3-58D1-4C92-87A1-B8F42461893F}" type="pres">
      <dgm:prSet presAssocID="{43D21020-31AD-4512-BC8B-E663C8C38612}" presName="node" presStyleLbl="node1" presStyleIdx="0" presStyleCnt="6">
        <dgm:presLayoutVars>
          <dgm:bulletEnabled val="1"/>
        </dgm:presLayoutVars>
      </dgm:prSet>
      <dgm:spPr/>
    </dgm:pt>
    <dgm:pt modelId="{C5718B26-1D09-4B02-9E70-0B5E0F41991D}" type="pres">
      <dgm:prSet presAssocID="{4749F33E-B68A-44C5-90FC-5DFC63810A29}" presName="sibTrans" presStyleCnt="0"/>
      <dgm:spPr/>
    </dgm:pt>
    <dgm:pt modelId="{19AEEDBA-F01E-4FD9-B014-849FDE40877D}" type="pres">
      <dgm:prSet presAssocID="{71246061-7C78-4B72-9432-A51F51524391}" presName="node" presStyleLbl="node1" presStyleIdx="1" presStyleCnt="6">
        <dgm:presLayoutVars>
          <dgm:bulletEnabled val="1"/>
        </dgm:presLayoutVars>
      </dgm:prSet>
      <dgm:spPr/>
    </dgm:pt>
    <dgm:pt modelId="{949DC406-F024-4599-82CA-AC16AE4EA7CF}" type="pres">
      <dgm:prSet presAssocID="{DE82CCA9-8D3D-4802-A5DB-E55A512D3A3F}" presName="sibTrans" presStyleCnt="0"/>
      <dgm:spPr/>
    </dgm:pt>
    <dgm:pt modelId="{9C685BD3-1578-43B8-8B54-64606520B77E}" type="pres">
      <dgm:prSet presAssocID="{93B8C0D2-D642-4AFA-93C6-7FEAA053BD9C}" presName="node" presStyleLbl="node1" presStyleIdx="2" presStyleCnt="6">
        <dgm:presLayoutVars>
          <dgm:bulletEnabled val="1"/>
        </dgm:presLayoutVars>
      </dgm:prSet>
      <dgm:spPr/>
    </dgm:pt>
    <dgm:pt modelId="{EB044DFF-1E2C-49AE-ABD8-2166B6FEBFBF}" type="pres">
      <dgm:prSet presAssocID="{7AF9434D-17F2-44DF-A584-E58C6197F84B}" presName="sibTrans" presStyleCnt="0"/>
      <dgm:spPr/>
    </dgm:pt>
    <dgm:pt modelId="{7E118829-9E62-4478-A4EE-45EBD245FB11}" type="pres">
      <dgm:prSet presAssocID="{66DAA686-DE76-434F-9915-A0B04379A166}" presName="node" presStyleLbl="node1" presStyleIdx="3" presStyleCnt="6">
        <dgm:presLayoutVars>
          <dgm:bulletEnabled val="1"/>
        </dgm:presLayoutVars>
      </dgm:prSet>
      <dgm:spPr/>
    </dgm:pt>
    <dgm:pt modelId="{4957CABA-5342-4762-A2B9-3FADFA605500}" type="pres">
      <dgm:prSet presAssocID="{3E31E649-E7E9-45C5-9466-FAFE7C89456C}" presName="sibTrans" presStyleCnt="0"/>
      <dgm:spPr/>
    </dgm:pt>
    <dgm:pt modelId="{F5E24EA6-F250-4872-86AA-7C7AC0363DBA}" type="pres">
      <dgm:prSet presAssocID="{08476C3E-CCE4-4C2D-A9A2-C87E9C4F5181}" presName="node" presStyleLbl="node1" presStyleIdx="4" presStyleCnt="6">
        <dgm:presLayoutVars>
          <dgm:bulletEnabled val="1"/>
        </dgm:presLayoutVars>
      </dgm:prSet>
      <dgm:spPr/>
    </dgm:pt>
    <dgm:pt modelId="{145D4799-39C1-4961-B901-81BA3DA6F62A}" type="pres">
      <dgm:prSet presAssocID="{848D4BDE-C596-4488-A2F9-9EEB540A8FA7}" presName="sibTrans" presStyleCnt="0"/>
      <dgm:spPr/>
    </dgm:pt>
    <dgm:pt modelId="{DBA22C96-3C6F-4082-A67D-D204898A2B08}" type="pres">
      <dgm:prSet presAssocID="{CB2B2416-6E6C-4879-B721-62FE740013E7}" presName="node" presStyleLbl="node1" presStyleIdx="5" presStyleCnt="6">
        <dgm:presLayoutVars>
          <dgm:bulletEnabled val="1"/>
        </dgm:presLayoutVars>
      </dgm:prSet>
      <dgm:spPr/>
    </dgm:pt>
  </dgm:ptLst>
  <dgm:cxnLst>
    <dgm:cxn modelId="{8362E512-BD9B-465C-892D-05BCC2881F1C}" srcId="{369DF708-9B25-4E2A-B85E-EDA9EA86334D}" destId="{66DAA686-DE76-434F-9915-A0B04379A166}" srcOrd="3" destOrd="0" parTransId="{B2DCA7FF-8D50-42BB-9BFA-11802E9D68AF}" sibTransId="{3E31E649-E7E9-45C5-9466-FAFE7C89456C}"/>
    <dgm:cxn modelId="{46FDC615-A27B-4536-BCF2-852FC5F4D0E6}" type="presOf" srcId="{08476C3E-CCE4-4C2D-A9A2-C87E9C4F5181}" destId="{F5E24EA6-F250-4872-86AA-7C7AC0363DBA}" srcOrd="0" destOrd="0" presId="urn:microsoft.com/office/officeart/2005/8/layout/default"/>
    <dgm:cxn modelId="{A8C7B819-6FAC-40F5-B986-ED37F9ACB7D4}" type="presOf" srcId="{43D21020-31AD-4512-BC8B-E663C8C38612}" destId="{28BF8EE3-58D1-4C92-87A1-B8F42461893F}" srcOrd="0" destOrd="0" presId="urn:microsoft.com/office/officeart/2005/8/layout/default"/>
    <dgm:cxn modelId="{B68FFE5C-022A-419A-A8B5-5BE0DE62D398}" srcId="{369DF708-9B25-4E2A-B85E-EDA9EA86334D}" destId="{CB2B2416-6E6C-4879-B721-62FE740013E7}" srcOrd="5" destOrd="0" parTransId="{681CB2BC-F393-41A3-A55B-14B4E92F66AA}" sibTransId="{D1CCDB0A-CF6F-4307-A57A-B040B49113CA}"/>
    <dgm:cxn modelId="{CBA32A66-78DF-4B2F-82A6-9CC4C6751BA3}" type="presOf" srcId="{CB2B2416-6E6C-4879-B721-62FE740013E7}" destId="{DBA22C96-3C6F-4082-A67D-D204898A2B08}" srcOrd="0" destOrd="0" presId="urn:microsoft.com/office/officeart/2005/8/layout/default"/>
    <dgm:cxn modelId="{9E93AF49-527C-465D-A3D6-6B77AB7090F0}" type="presOf" srcId="{71246061-7C78-4B72-9432-A51F51524391}" destId="{19AEEDBA-F01E-4FD9-B014-849FDE40877D}" srcOrd="0" destOrd="0" presId="urn:microsoft.com/office/officeart/2005/8/layout/default"/>
    <dgm:cxn modelId="{962A546D-A8E3-475A-8798-2BF2217C9BC1}" type="presOf" srcId="{93B8C0D2-D642-4AFA-93C6-7FEAA053BD9C}" destId="{9C685BD3-1578-43B8-8B54-64606520B77E}" srcOrd="0" destOrd="0" presId="urn:microsoft.com/office/officeart/2005/8/layout/default"/>
    <dgm:cxn modelId="{832887AC-8BA7-45E3-8DB0-05C7BD5AD3F5}" srcId="{369DF708-9B25-4E2A-B85E-EDA9EA86334D}" destId="{71246061-7C78-4B72-9432-A51F51524391}" srcOrd="1" destOrd="0" parTransId="{8D7117E8-F889-439B-9BCC-1118AC2DA043}" sibTransId="{DE82CCA9-8D3D-4802-A5DB-E55A512D3A3F}"/>
    <dgm:cxn modelId="{70334CBA-0A21-43AA-B0E2-8116941C510B}" srcId="{369DF708-9B25-4E2A-B85E-EDA9EA86334D}" destId="{43D21020-31AD-4512-BC8B-E663C8C38612}" srcOrd="0" destOrd="0" parTransId="{8ED40A88-57B7-46DA-A66E-2774B5CFCFD7}" sibTransId="{4749F33E-B68A-44C5-90FC-5DFC63810A29}"/>
    <dgm:cxn modelId="{7A4A58C8-EAF0-4BB6-B49D-7F91752F1FAB}" srcId="{369DF708-9B25-4E2A-B85E-EDA9EA86334D}" destId="{08476C3E-CCE4-4C2D-A9A2-C87E9C4F5181}" srcOrd="4" destOrd="0" parTransId="{13483D67-4AC7-438C-9874-0632082046BC}" sibTransId="{848D4BDE-C596-4488-A2F9-9EEB540A8FA7}"/>
    <dgm:cxn modelId="{B2E53ED6-D845-472C-A66C-9EC61E93AA32}" srcId="{369DF708-9B25-4E2A-B85E-EDA9EA86334D}" destId="{93B8C0D2-D642-4AFA-93C6-7FEAA053BD9C}" srcOrd="2" destOrd="0" parTransId="{0C386F23-71AF-4083-8A18-93AFF1D4E22B}" sibTransId="{7AF9434D-17F2-44DF-A584-E58C6197F84B}"/>
    <dgm:cxn modelId="{413D16F0-1D69-4BC6-BEEC-AF043F36C639}" type="presOf" srcId="{369DF708-9B25-4E2A-B85E-EDA9EA86334D}" destId="{C689D2E7-F1CE-4C2B-96A9-2E319717BDDD}" srcOrd="0" destOrd="0" presId="urn:microsoft.com/office/officeart/2005/8/layout/default"/>
    <dgm:cxn modelId="{8FE6D6F0-5D2D-4A0F-8CB1-60EB77AAB2F7}" type="presOf" srcId="{66DAA686-DE76-434F-9915-A0B04379A166}" destId="{7E118829-9E62-4478-A4EE-45EBD245FB11}" srcOrd="0" destOrd="0" presId="urn:microsoft.com/office/officeart/2005/8/layout/default"/>
    <dgm:cxn modelId="{B7CCAC61-FBD5-456D-925C-2730ECDA830D}" type="presParOf" srcId="{C689D2E7-F1CE-4C2B-96A9-2E319717BDDD}" destId="{28BF8EE3-58D1-4C92-87A1-B8F42461893F}" srcOrd="0" destOrd="0" presId="urn:microsoft.com/office/officeart/2005/8/layout/default"/>
    <dgm:cxn modelId="{FBA35080-ED69-4EDD-879E-1B9917C30B84}" type="presParOf" srcId="{C689D2E7-F1CE-4C2B-96A9-2E319717BDDD}" destId="{C5718B26-1D09-4B02-9E70-0B5E0F41991D}" srcOrd="1" destOrd="0" presId="urn:microsoft.com/office/officeart/2005/8/layout/default"/>
    <dgm:cxn modelId="{02C29EAE-942F-476E-8D0A-B35EFDF3187E}" type="presParOf" srcId="{C689D2E7-F1CE-4C2B-96A9-2E319717BDDD}" destId="{19AEEDBA-F01E-4FD9-B014-849FDE40877D}" srcOrd="2" destOrd="0" presId="urn:microsoft.com/office/officeart/2005/8/layout/default"/>
    <dgm:cxn modelId="{505328F2-D7D8-41B9-A35A-5D588ABEC0A6}" type="presParOf" srcId="{C689D2E7-F1CE-4C2B-96A9-2E319717BDDD}" destId="{949DC406-F024-4599-82CA-AC16AE4EA7CF}" srcOrd="3" destOrd="0" presId="urn:microsoft.com/office/officeart/2005/8/layout/default"/>
    <dgm:cxn modelId="{FC6F40AD-E8C6-4D27-976A-9335EB5660DE}" type="presParOf" srcId="{C689D2E7-F1CE-4C2B-96A9-2E319717BDDD}" destId="{9C685BD3-1578-43B8-8B54-64606520B77E}" srcOrd="4" destOrd="0" presId="urn:microsoft.com/office/officeart/2005/8/layout/default"/>
    <dgm:cxn modelId="{9F0189AD-2205-4C67-B5FE-801B27A4FDFA}" type="presParOf" srcId="{C689D2E7-F1CE-4C2B-96A9-2E319717BDDD}" destId="{EB044DFF-1E2C-49AE-ABD8-2166B6FEBFBF}" srcOrd="5" destOrd="0" presId="urn:microsoft.com/office/officeart/2005/8/layout/default"/>
    <dgm:cxn modelId="{3D32537A-DD5B-4934-9B22-5174CCB12E9F}" type="presParOf" srcId="{C689D2E7-F1CE-4C2B-96A9-2E319717BDDD}" destId="{7E118829-9E62-4478-A4EE-45EBD245FB11}" srcOrd="6" destOrd="0" presId="urn:microsoft.com/office/officeart/2005/8/layout/default"/>
    <dgm:cxn modelId="{9CC9D4AA-AC8F-433F-8578-C0AD8E1A6BB9}" type="presParOf" srcId="{C689D2E7-F1CE-4C2B-96A9-2E319717BDDD}" destId="{4957CABA-5342-4762-A2B9-3FADFA605500}" srcOrd="7" destOrd="0" presId="urn:microsoft.com/office/officeart/2005/8/layout/default"/>
    <dgm:cxn modelId="{90A32642-96D3-41B9-9913-1E1E89E34A91}" type="presParOf" srcId="{C689D2E7-F1CE-4C2B-96A9-2E319717BDDD}" destId="{F5E24EA6-F250-4872-86AA-7C7AC0363DBA}" srcOrd="8" destOrd="0" presId="urn:microsoft.com/office/officeart/2005/8/layout/default"/>
    <dgm:cxn modelId="{461880D2-4B84-44EC-95B4-5DAA16A68837}" type="presParOf" srcId="{C689D2E7-F1CE-4C2B-96A9-2E319717BDDD}" destId="{145D4799-39C1-4961-B901-81BA3DA6F62A}" srcOrd="9" destOrd="0" presId="urn:microsoft.com/office/officeart/2005/8/layout/default"/>
    <dgm:cxn modelId="{8150ED44-E9C8-42E1-862E-0F986A86230E}" type="presParOf" srcId="{C689D2E7-F1CE-4C2B-96A9-2E319717BDDD}" destId="{DBA22C96-3C6F-4082-A67D-D204898A2B0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F8EE3-58D1-4C92-87A1-B8F42461893F}">
      <dsp:nvSpPr>
        <dsp:cNvPr id="0" name=""/>
        <dsp:cNvSpPr/>
      </dsp:nvSpPr>
      <dsp:spPr>
        <a:xfrm>
          <a:off x="791417" y="2555"/>
          <a:ext cx="2578828" cy="1547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Pandas (Data Analysis/Data Frame)</a:t>
          </a:r>
        </a:p>
      </dsp:txBody>
      <dsp:txXfrm>
        <a:off x="791417" y="2555"/>
        <a:ext cx="2578828" cy="1547297"/>
      </dsp:txXfrm>
    </dsp:sp>
    <dsp:sp modelId="{19AEEDBA-F01E-4FD9-B014-849FDE40877D}">
      <dsp:nvSpPr>
        <dsp:cNvPr id="0" name=""/>
        <dsp:cNvSpPr/>
      </dsp:nvSpPr>
      <dsp:spPr>
        <a:xfrm>
          <a:off x="3628129" y="2555"/>
          <a:ext cx="2578828" cy="1547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Matplotlib (Data Visualization)</a:t>
          </a:r>
        </a:p>
      </dsp:txBody>
      <dsp:txXfrm>
        <a:off x="3628129" y="2555"/>
        <a:ext cx="2578828" cy="1547297"/>
      </dsp:txXfrm>
    </dsp:sp>
    <dsp:sp modelId="{9C685BD3-1578-43B8-8B54-64606520B77E}">
      <dsp:nvSpPr>
        <dsp:cNvPr id="0" name=""/>
        <dsp:cNvSpPr/>
      </dsp:nvSpPr>
      <dsp:spPr>
        <a:xfrm>
          <a:off x="6464840" y="2555"/>
          <a:ext cx="2578828" cy="1547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Keras (Deep Learning)</a:t>
          </a:r>
        </a:p>
      </dsp:txBody>
      <dsp:txXfrm>
        <a:off x="6464840" y="2555"/>
        <a:ext cx="2578828" cy="1547297"/>
      </dsp:txXfrm>
    </dsp:sp>
    <dsp:sp modelId="{7E118829-9E62-4478-A4EE-45EBD245FB11}">
      <dsp:nvSpPr>
        <dsp:cNvPr id="0" name=""/>
        <dsp:cNvSpPr/>
      </dsp:nvSpPr>
      <dsp:spPr>
        <a:xfrm>
          <a:off x="791417" y="1807735"/>
          <a:ext cx="2578828" cy="1547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NLTK (NLP)</a:t>
          </a:r>
        </a:p>
      </dsp:txBody>
      <dsp:txXfrm>
        <a:off x="791417" y="1807735"/>
        <a:ext cx="2578828" cy="1547297"/>
      </dsp:txXfrm>
    </dsp:sp>
    <dsp:sp modelId="{F5E24EA6-F250-4872-86AA-7C7AC0363DBA}">
      <dsp:nvSpPr>
        <dsp:cNvPr id="0" name=""/>
        <dsp:cNvSpPr/>
      </dsp:nvSpPr>
      <dsp:spPr>
        <a:xfrm>
          <a:off x="3628129" y="1807735"/>
          <a:ext cx="2578828" cy="1547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Gensim (Word Embedding)</a:t>
          </a:r>
        </a:p>
      </dsp:txBody>
      <dsp:txXfrm>
        <a:off x="3628129" y="1807735"/>
        <a:ext cx="2578828" cy="1547297"/>
      </dsp:txXfrm>
    </dsp:sp>
    <dsp:sp modelId="{DBA22C96-3C6F-4082-A67D-D204898A2B08}">
      <dsp:nvSpPr>
        <dsp:cNvPr id="0" name=""/>
        <dsp:cNvSpPr/>
      </dsp:nvSpPr>
      <dsp:spPr>
        <a:xfrm>
          <a:off x="6464840" y="1807735"/>
          <a:ext cx="2578828" cy="1547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Sklearn (Machine Learning, NLP, Evaluation)</a:t>
          </a:r>
        </a:p>
      </dsp:txBody>
      <dsp:txXfrm>
        <a:off x="6464840" y="1807735"/>
        <a:ext cx="2578828" cy="1547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7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11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65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65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0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21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99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15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40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5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5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64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bi-nlp/BioSentVec" TargetMode="External"/><Relationship Id="rId2" Type="http://schemas.openxmlformats.org/officeDocument/2006/relationships/hyperlink" Target="https://github.com/clinicalml/embedding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411.4166" TargetMode="External"/><Relationship Id="rId5" Type="http://schemas.openxmlformats.org/officeDocument/2006/relationships/hyperlink" Target="https://aclanthology.org/N18-2031/" TargetMode="External"/><Relationship Id="rId4" Type="http://schemas.openxmlformats.org/officeDocument/2006/relationships/hyperlink" Target="https://arxiv.org/abs/1408.588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F894A09-1D9D-425C-AA03-6EFCDEC47C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7E41C-D04A-4141-A568-D676175A1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805" y="435006"/>
            <a:ext cx="6267958" cy="3795087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HolMUSK</a:t>
            </a:r>
            <a:b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NLP Challenge</a:t>
            </a:r>
            <a:b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Junior Data Scientist (NLP)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9C100-0F99-4E76-B0A8-F56BAF6E7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861" y="4452116"/>
            <a:ext cx="6074001" cy="1345689"/>
          </a:xfrm>
        </p:spPr>
        <p:txBody>
          <a:bodyPr anchor="t">
            <a:normAutofit fontScale="62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Aye Hninn Khine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ayehninnkhine93@gmail.com</a:t>
            </a:r>
          </a:p>
        </p:txBody>
      </p:sp>
    </p:spTree>
    <p:extLst>
      <p:ext uri="{BB962C8B-B14F-4D97-AF65-F5344CB8AC3E}">
        <p14:creationId xmlns:p14="http://schemas.microsoft.com/office/powerpoint/2010/main" val="301622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51AC0-D15F-474E-A94C-CB04D6D4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300" b="0" cap="all">
                <a:solidFill>
                  <a:schemeClr val="bg1"/>
                </a:solidFill>
              </a:rPr>
              <a:t>Vocabulary Coverage</a:t>
            </a:r>
            <a:br>
              <a:rPr lang="en-US" sz="3300" b="0" cap="all">
                <a:solidFill>
                  <a:schemeClr val="bg1"/>
                </a:solidFill>
              </a:rPr>
            </a:br>
            <a:r>
              <a:rPr lang="en-US" sz="3300" b="0" cap="all">
                <a:solidFill>
                  <a:schemeClr val="bg1"/>
                </a:solidFill>
              </a:rPr>
              <a:t>(Intrinsic Evaluation)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3DC093DC-AB35-476B-9BDF-4ADA6CC6F8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291699"/>
              </p:ext>
            </p:extLst>
          </p:nvPr>
        </p:nvGraphicFramePr>
        <p:xfrm>
          <a:off x="5312285" y="1095508"/>
          <a:ext cx="6236248" cy="5016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8F4525-07CE-4888-8D56-848C6EEA4CEA}"/>
              </a:ext>
            </a:extLst>
          </p:cNvPr>
          <p:cNvSpPr txBox="1"/>
          <p:nvPr/>
        </p:nvSpPr>
        <p:spPr>
          <a:xfrm>
            <a:off x="5312285" y="6362700"/>
            <a:ext cx="605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X-axis – number of missing vocabularies</a:t>
            </a:r>
          </a:p>
        </p:txBody>
      </p:sp>
    </p:spTree>
    <p:extLst>
      <p:ext uri="{BB962C8B-B14F-4D97-AF65-F5344CB8AC3E}">
        <p14:creationId xmlns:p14="http://schemas.microsoft.com/office/powerpoint/2010/main" val="370826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29E3E-A5B3-4D5D-951C-4B1CD972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300" b="0" cap="all">
                <a:solidFill>
                  <a:schemeClr val="bg1"/>
                </a:solidFill>
              </a:rPr>
              <a:t>Intrinsic Evaluation</a:t>
            </a:r>
            <a:br>
              <a:rPr lang="en-US" sz="3300" b="0" cap="all">
                <a:solidFill>
                  <a:schemeClr val="bg1"/>
                </a:solidFill>
              </a:rPr>
            </a:br>
            <a:r>
              <a:rPr lang="en-US" sz="3300" b="0" cap="all">
                <a:solidFill>
                  <a:schemeClr val="bg1"/>
                </a:solidFill>
              </a:rPr>
              <a:t>(Word Pair Similarity)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42EF005-171B-4EBB-AAA2-18E6E77E8B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862614"/>
              </p:ext>
            </p:extLst>
          </p:nvPr>
        </p:nvGraphicFramePr>
        <p:xfrm>
          <a:off x="5313909" y="381133"/>
          <a:ext cx="6236248" cy="5016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656AB69-3117-4C85-A1C4-C1A062C59444}"/>
              </a:ext>
            </a:extLst>
          </p:cNvPr>
          <p:cNvSpPr txBox="1"/>
          <p:nvPr/>
        </p:nvSpPr>
        <p:spPr>
          <a:xfrm>
            <a:off x="5411768" y="56966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aseline="0" dirty="0"/>
              <a:t>(X-axis – number of medical term pairs)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9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0990-24B1-4036-AAE7-B9523CEFF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Extrinsic Evaluation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(Medical Category Classification)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34CB-FCFF-4D72-8A5E-1B3B7FDA2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Splitting the dataset (Train/Test – 80:20)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the clinic notes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words = 371028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Vocabulary size = 13626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sentence length = 2583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0371876-3878-4963-9056-8735E91D5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05" y="883530"/>
            <a:ext cx="5420413" cy="521714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79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0C6E7-F400-47E3-AD0B-6EFD4DC9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6" y="1709531"/>
            <a:ext cx="3564774" cy="1890920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 sz="1700" b="0" cap="all" dirty="0">
                <a:solidFill>
                  <a:schemeClr val="bg1"/>
                </a:solidFill>
              </a:rPr>
              <a:t>Extrinsic Evaluation</a:t>
            </a:r>
            <a:br>
              <a:rPr lang="en-US" sz="1700" b="0" cap="all" dirty="0">
                <a:solidFill>
                  <a:schemeClr val="bg1"/>
                </a:solidFill>
              </a:rPr>
            </a:br>
            <a:r>
              <a:rPr lang="en-US" sz="1700" b="0" cap="all" dirty="0">
                <a:solidFill>
                  <a:schemeClr val="bg1"/>
                </a:solidFill>
              </a:rPr>
              <a:t>(Clinical Notes Category Classification)</a:t>
            </a:r>
            <a:br>
              <a:rPr lang="en-US" sz="1700" b="0" cap="all" dirty="0">
                <a:solidFill>
                  <a:schemeClr val="bg1"/>
                </a:solidFill>
              </a:rPr>
            </a:br>
            <a:br>
              <a:rPr lang="en-US" sz="1700" b="0" cap="all" dirty="0">
                <a:solidFill>
                  <a:schemeClr val="bg1"/>
                </a:solidFill>
              </a:rPr>
            </a:br>
            <a:r>
              <a:rPr lang="en-US" sz="1700" b="0" cap="all" dirty="0">
                <a:solidFill>
                  <a:schemeClr val="bg1"/>
                </a:solidFill>
              </a:rPr>
              <a:t>Logistic Regression Classification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95E1223-D632-4E94-A884-1BF513E14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340465"/>
              </p:ext>
            </p:extLst>
          </p:nvPr>
        </p:nvGraphicFramePr>
        <p:xfrm>
          <a:off x="5312285" y="1095508"/>
          <a:ext cx="6236248" cy="5016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4B6650-50DF-4C80-B9F8-21C36E3E0B30}"/>
              </a:ext>
            </a:extLst>
          </p:cNvPr>
          <p:cNvSpPr txBox="1"/>
          <p:nvPr/>
        </p:nvSpPr>
        <p:spPr>
          <a:xfrm>
            <a:off x="431826" y="4825303"/>
            <a:ext cx="346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Averaging word2vec as 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2054794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901ED-4DBA-4DCF-B855-E2521427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1700" b="0" cap="all" dirty="0">
                <a:solidFill>
                  <a:schemeClr val="bg1"/>
                </a:solidFill>
              </a:rPr>
              <a:t>Extrinsic Evaluation</a:t>
            </a:r>
            <a:br>
              <a:rPr lang="en-US" sz="1700" b="0" cap="all" dirty="0">
                <a:solidFill>
                  <a:schemeClr val="bg1"/>
                </a:solidFill>
              </a:rPr>
            </a:br>
            <a:r>
              <a:rPr lang="en-US" sz="1700" b="0" cap="all" dirty="0">
                <a:solidFill>
                  <a:schemeClr val="bg1"/>
                </a:solidFill>
              </a:rPr>
              <a:t>(Clinical Notes Category Classification)</a:t>
            </a:r>
            <a:br>
              <a:rPr lang="en-US" sz="1700" b="0" cap="all" dirty="0">
                <a:solidFill>
                  <a:schemeClr val="bg1"/>
                </a:solidFill>
              </a:rPr>
            </a:br>
            <a:br>
              <a:rPr lang="en-US" sz="1700" b="0" cap="all" dirty="0">
                <a:solidFill>
                  <a:schemeClr val="bg1"/>
                </a:solidFill>
              </a:rPr>
            </a:br>
            <a:br>
              <a:rPr lang="en-US" sz="1700" b="0" cap="all" dirty="0">
                <a:solidFill>
                  <a:schemeClr val="bg1"/>
                </a:solidFill>
              </a:rPr>
            </a:br>
            <a:r>
              <a:rPr lang="en-US" sz="1700" b="0" cap="all" dirty="0">
                <a:solidFill>
                  <a:schemeClr val="bg1"/>
                </a:solidFill>
              </a:rPr>
              <a:t>CNN Classification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EE0746B-84B9-424A-B12A-35B43129B1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264796"/>
              </p:ext>
            </p:extLst>
          </p:nvPr>
        </p:nvGraphicFramePr>
        <p:xfrm>
          <a:off x="5312285" y="1095508"/>
          <a:ext cx="6236248" cy="5016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714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97D59-AA7D-4E46-B163-3E0F25221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700" dirty="0"/>
              <a:t>Retrofitting Word Vector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84F37-274E-4000-939F-07F9B6FFB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en-US" sz="1500" dirty="0"/>
              <a:t>Retrofitting Word Vectors – refining word vector representations using external knowledge (usually semantic lexicon, sentiment lexicon) by encouraging linked words to have similar vector representation</a:t>
            </a:r>
          </a:p>
          <a:p>
            <a:pPr>
              <a:lnSpc>
                <a:spcPct val="130000"/>
              </a:lnSpc>
            </a:pPr>
            <a:endParaRPr lang="en-US" sz="1500" dirty="0"/>
          </a:p>
          <a:p>
            <a:pPr>
              <a:lnSpc>
                <a:spcPct val="130000"/>
              </a:lnSpc>
            </a:pPr>
            <a:r>
              <a:rPr lang="en-US" sz="1500" dirty="0"/>
              <a:t>Paper: https://arxiv.org/abs/1411.4166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9C5379-9FEA-4D40-A0EB-77EE945221AB}"/>
              </a:ext>
            </a:extLst>
          </p:cNvPr>
          <p:cNvSpPr/>
          <p:nvPr/>
        </p:nvSpPr>
        <p:spPr>
          <a:xfrm>
            <a:off x="6591300" y="1190625"/>
            <a:ext cx="2552700" cy="1123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Traditional Word Vector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8514BE-D8FA-43A2-A9FD-2CEAE3B9A638}"/>
              </a:ext>
            </a:extLst>
          </p:cNvPr>
          <p:cNvSpPr/>
          <p:nvPr/>
        </p:nvSpPr>
        <p:spPr>
          <a:xfrm>
            <a:off x="6654896" y="3137152"/>
            <a:ext cx="2552700" cy="10209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Vector Refinement Method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8AB093-6379-4033-852B-02CC051FA969}"/>
              </a:ext>
            </a:extLst>
          </p:cNvPr>
          <p:cNvSpPr/>
          <p:nvPr/>
        </p:nvSpPr>
        <p:spPr>
          <a:xfrm>
            <a:off x="6769652" y="4893157"/>
            <a:ext cx="2437291" cy="877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Retrofitted Word Vector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2E9E3AB4-5AC4-4426-8663-E41C3EB9F3DE}"/>
              </a:ext>
            </a:extLst>
          </p:cNvPr>
          <p:cNvSpPr/>
          <p:nvPr/>
        </p:nvSpPr>
        <p:spPr>
          <a:xfrm>
            <a:off x="10449785" y="3071314"/>
            <a:ext cx="1384916" cy="1152608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Medical Concept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9C279D-BECC-41D0-B03C-B828485C289D}"/>
              </a:ext>
            </a:extLst>
          </p:cNvPr>
          <p:cNvCxnSpPr>
            <a:stCxn id="6" idx="2"/>
          </p:cNvCxnSpPr>
          <p:nvPr/>
        </p:nvCxnSpPr>
        <p:spPr>
          <a:xfrm>
            <a:off x="7867650" y="2314575"/>
            <a:ext cx="0" cy="82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47F346-9818-4703-8E52-2A8C32D2A8A7}"/>
              </a:ext>
            </a:extLst>
          </p:cNvPr>
          <p:cNvCxnSpPr>
            <a:cxnSpLocks/>
          </p:cNvCxnSpPr>
          <p:nvPr/>
        </p:nvCxnSpPr>
        <p:spPr>
          <a:xfrm>
            <a:off x="7794594" y="4158084"/>
            <a:ext cx="0" cy="73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33D2A6-7DD7-4C4B-B8F2-B637BA26A85A}"/>
              </a:ext>
            </a:extLst>
          </p:cNvPr>
          <p:cNvCxnSpPr>
            <a:stCxn id="11" idx="2"/>
            <a:endCxn id="8" idx="3"/>
          </p:cNvCxnSpPr>
          <p:nvPr/>
        </p:nvCxnSpPr>
        <p:spPr>
          <a:xfrm flipH="1">
            <a:off x="9207596" y="3647618"/>
            <a:ext cx="1242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02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15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18948-7797-4EB8-B3E5-BDF9D496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500" b="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 Evaluation</a:t>
            </a:r>
            <a:br>
              <a:rPr lang="en-US" sz="2500" b="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500" b="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b="0" cap="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(Retrofit Word Vectors)</a:t>
            </a:r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E9B861B-A964-463A-85F4-17E2665BA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85" y="1730817"/>
            <a:ext cx="6236248" cy="3746275"/>
          </a:xfrm>
          <a:prstGeom prst="rect">
            <a:avLst/>
          </a:prstGeom>
        </p:spPr>
      </p:pic>
      <p:sp>
        <p:nvSpPr>
          <p:cNvPr id="33" name="Rectangle 21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6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6D339-8F54-419D-AEF5-8F1A83C8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000" b="0" cap="all">
                <a:solidFill>
                  <a:schemeClr val="bg1"/>
                </a:solidFill>
              </a:rPr>
              <a:t>Extrinsic Evaluation</a:t>
            </a:r>
            <a:br>
              <a:rPr lang="en-US" sz="2000" b="0" cap="all">
                <a:solidFill>
                  <a:schemeClr val="bg1"/>
                </a:solidFill>
              </a:rPr>
            </a:br>
            <a:r>
              <a:rPr lang="en-US" sz="2000" b="0" cap="all">
                <a:solidFill>
                  <a:schemeClr val="bg1"/>
                </a:solidFill>
              </a:rPr>
              <a:t>(Retrofit Word Vectors)</a:t>
            </a:r>
            <a:br>
              <a:rPr lang="en-US" sz="2000" b="0" cap="all">
                <a:solidFill>
                  <a:schemeClr val="bg1"/>
                </a:solidFill>
              </a:rPr>
            </a:br>
            <a:br>
              <a:rPr lang="en-US" sz="2000" b="0" cap="all">
                <a:solidFill>
                  <a:schemeClr val="bg1"/>
                </a:solidFill>
              </a:rPr>
            </a:br>
            <a:r>
              <a:rPr lang="en-US" sz="2000" b="0" cap="all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E9650CF-2874-4F3B-BA6D-395048AE1A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3138911"/>
              </p:ext>
            </p:extLst>
          </p:nvPr>
        </p:nvGraphicFramePr>
        <p:xfrm>
          <a:off x="5312285" y="1095508"/>
          <a:ext cx="6236248" cy="5016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014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020F-E842-4753-A842-D6837C1B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19276-8121-4BCE-BAA2-E5A666C24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171" y="497150"/>
            <a:ext cx="6408913" cy="540546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 models trained on a large domain-specific corpus reported the best performances in both intrinsic and extrinsic evaluation.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Word2Vec trained on a small domain-specific corpus outperformed large general word2vec models in intrinsic evaluation.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Retrofitting can improve the performance of a word2vec model in intrinsic evaluation</a:t>
            </a:r>
            <a:r>
              <a:rPr lang="my-MM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not in extrinsic evaluation.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significantly outperformed CNN in clinic notes classification. I assume that word2vec models have lower vocabulary coverage to use as a look-up layer in deep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recommendation is to use the domain-specific word embedding models trained on a large medical corpus in generating vector representation of text for intrinsic and extrinsic tasks.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26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037C2-2F50-4FE6-9D58-EEE6E735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1B2D-FFB3-4151-9EAF-2EA7CC162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https://github.com/clinicalml/embeddings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https://github.com/ncbi-nlp/BioSentVec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https://github.com/mfaruqui/retrofitting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https://arxiv.org/abs/1408.5882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https://aclanthology.org/N18-2031/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https://arxiv.org/abs/1411.4166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50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23191-27F5-4FEA-8EC6-8F50AC40B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68" y="1107435"/>
            <a:ext cx="4997025" cy="628782"/>
          </a:xfrm>
        </p:spPr>
        <p:txBody>
          <a:bodyPr>
            <a:normAutofit fontScale="90000"/>
          </a:bodyPr>
          <a:lstStyle/>
          <a:p>
            <a:r>
              <a:rPr lang="en-US" dirty="0"/>
              <a:t>NLP Challenge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54E9AC7-5B08-46D6-A286-84F389067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04" y="4242022"/>
            <a:ext cx="7610536" cy="3030599"/>
          </a:xfrm>
        </p:spPr>
        <p:txBody>
          <a:bodyPr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Given:</a:t>
            </a:r>
          </a:p>
          <a:p>
            <a:pPr marR="0"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Notes </a:t>
            </a:r>
            <a:r>
              <a:rPr lang="en-SG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collected from patient visits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“ClinNotes.csv” contains notes (column=’notes’) from three departments (column=’category’) - Cardiovascular / Pulmonary, Neurology, and Gastroenterology</a:t>
            </a:r>
          </a:p>
          <a:p>
            <a:pPr marL="45720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sz="15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F65E2-6D1F-4E06-BDEC-97CBEF30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65" y="1610550"/>
            <a:ext cx="5402228" cy="295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81D4-43AF-447C-ACF3-C93ADBA5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3C6DB-BFE5-454C-A72B-9E3CE2727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list of </a:t>
            </a:r>
            <a:r>
              <a:rPr lang="en-SG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related</a:t>
            </a:r>
            <a:r>
              <a:rPr lang="en-SG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medical entities pairs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SG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“MedicalConcepts.csv” contains a list of related medical entities pairs (Term1 and Term2 are related to each other) that has been curated by domain experts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566 medical term pairs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2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4E7B50-D68C-43EB-930F-EA442A13A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11DA2B-4CF7-4A57-82AC-FA120DE44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37230"/>
            <a:ext cx="9158373" cy="50751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E3238-B50D-4FFE-B2C0-57057270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475399"/>
            <a:ext cx="7610536" cy="1140580"/>
          </a:xfrm>
        </p:spPr>
        <p:txBody>
          <a:bodyPr>
            <a:normAutofit/>
          </a:bodyPr>
          <a:lstStyle/>
          <a:p>
            <a:r>
              <a:rPr lang="en-US" dirty="0"/>
              <a:t>NLP Challenge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822754-E01B-4742-88B9-BE0984BAF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1" y="-4078"/>
            <a:ext cx="3027529" cy="10565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304E59-B4DC-4CA3-89F1-5C88000E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1420" y="6167615"/>
            <a:ext cx="3027529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CF7BFC-0A02-4106-88A8-CCC0D9444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9201530" cy="7345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1079DE-42AC-4D2A-8027-2E9A51B36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4472" y="1052464"/>
            <a:ext cx="3027528" cy="511515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C5BBA-BBE2-4821-96CF-38FC49570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AE2FB-4EA9-4DC2-BC4E-5E39200B4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179" y="2743995"/>
            <a:ext cx="7610536" cy="3030599"/>
          </a:xfrm>
        </p:spPr>
        <p:txBody>
          <a:bodyPr anchor="t">
            <a:normAutofit/>
          </a:bodyPr>
          <a:lstStyle/>
          <a:p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SG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propose different approaches to generate vector representations of texts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a</a:t>
            </a:r>
            <a:r>
              <a:rPr lang="en-SG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ssess and compare the suitability of the approach for this 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167A8C-FFEF-4D1B-8459-E2BB5C04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3DFBE-30A6-4BDE-9238-14F3652B4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35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4309-9316-4C1F-89AD-C4B82111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417A39-412F-4D60-A177-7C78ECDF30E4}"/>
              </a:ext>
            </a:extLst>
          </p:cNvPr>
          <p:cNvSpPr/>
          <p:nvPr/>
        </p:nvSpPr>
        <p:spPr>
          <a:xfrm>
            <a:off x="5598104" y="2369159"/>
            <a:ext cx="1738544" cy="1059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Clinical Notes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0E2DE0-86DD-41BB-AD4B-45BD2CE8B94E}"/>
              </a:ext>
            </a:extLst>
          </p:cNvPr>
          <p:cNvSpPr/>
          <p:nvPr/>
        </p:nvSpPr>
        <p:spPr>
          <a:xfrm>
            <a:off x="9345200" y="2380255"/>
            <a:ext cx="1738544" cy="1059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Medical Concept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3A9870-13E9-43C9-BA04-12BE5A91EADA}"/>
              </a:ext>
            </a:extLst>
          </p:cNvPr>
          <p:cNvSpPr/>
          <p:nvPr/>
        </p:nvSpPr>
        <p:spPr>
          <a:xfrm>
            <a:off x="5277035" y="4299340"/>
            <a:ext cx="2669219" cy="11281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Extrinsic Evaluation</a:t>
            </a:r>
          </a:p>
          <a:p>
            <a:pPr algn="ctr"/>
            <a:r>
              <a:rPr lang="en-US" dirty="0"/>
              <a:t>(Category Classification)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49AE77-E08A-4875-89BA-D710BFCAE023}"/>
              </a:ext>
            </a:extLst>
          </p:cNvPr>
          <p:cNvSpPr/>
          <p:nvPr/>
        </p:nvSpPr>
        <p:spPr>
          <a:xfrm>
            <a:off x="8879863" y="4375841"/>
            <a:ext cx="2669219" cy="9954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Intrinsic Evaluation</a:t>
            </a:r>
          </a:p>
          <a:p>
            <a:pPr algn="ctr"/>
            <a:r>
              <a:rPr lang="en-US" dirty="0"/>
              <a:t>(Word Pair Similarity)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D76146-D4FB-421F-8565-C4E5084878CF}"/>
              </a:ext>
            </a:extLst>
          </p:cNvPr>
          <p:cNvSpPr/>
          <p:nvPr/>
        </p:nvSpPr>
        <p:spPr>
          <a:xfrm>
            <a:off x="7336648" y="417251"/>
            <a:ext cx="2286745" cy="8208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Representation Method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F7EFF3-3019-43FF-9710-252F45DBFA85}"/>
              </a:ext>
            </a:extLst>
          </p:cNvPr>
          <p:cNvCxnSpPr/>
          <p:nvPr/>
        </p:nvCxnSpPr>
        <p:spPr>
          <a:xfrm flipH="1">
            <a:off x="6096000" y="1280439"/>
            <a:ext cx="1580225" cy="104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CC45C3-D3C3-4965-AFF0-2698188A4698}"/>
              </a:ext>
            </a:extLst>
          </p:cNvPr>
          <p:cNvCxnSpPr/>
          <p:nvPr/>
        </p:nvCxnSpPr>
        <p:spPr>
          <a:xfrm>
            <a:off x="9019713" y="1280439"/>
            <a:ext cx="1358283" cy="108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FE3152-2155-4C31-AB10-78CFE8C4DC5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467376" y="3429000"/>
            <a:ext cx="0" cy="870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8A6B05-E077-4ADF-8920-9D8DE32B8794}"/>
              </a:ext>
            </a:extLst>
          </p:cNvPr>
          <p:cNvCxnSpPr>
            <a:endCxn id="8" idx="0"/>
          </p:cNvCxnSpPr>
          <p:nvPr/>
        </p:nvCxnSpPr>
        <p:spPr>
          <a:xfrm>
            <a:off x="10214472" y="3506680"/>
            <a:ext cx="1" cy="869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993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2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6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73750-95B0-4993-B4FF-311B0666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Technical Stacks</a:t>
            </a:r>
          </a:p>
        </p:txBody>
      </p:sp>
      <p:sp>
        <p:nvSpPr>
          <p:cNvPr id="46" name="Rectangle 38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0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DF0B4A3B-8F0F-401B-95C8-AAE2700E6B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665614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10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ED073-C63F-4FA3-B2F4-1662D9F2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/>
              <a:t>Intrinsic Evaluation</a:t>
            </a: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12473-78B5-4996-8C73-2A21C7EE1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000" dirty="0"/>
              <a:t>Word Similarity (Semantic Relatedness)</a:t>
            </a:r>
          </a:p>
          <a:p>
            <a:pPr>
              <a:lnSpc>
                <a:spcPct val="130000"/>
              </a:lnSpc>
            </a:pPr>
            <a:endParaRPr lang="en-US" sz="1000" dirty="0"/>
          </a:p>
          <a:p>
            <a:pPr>
              <a:lnSpc>
                <a:spcPct val="130000"/>
              </a:lnSpc>
            </a:pPr>
            <a:r>
              <a:rPr lang="en-US" sz="1000" dirty="0"/>
              <a:t>Cosine Similarity (Dot product of the word vectors)</a:t>
            </a:r>
          </a:p>
          <a:p>
            <a:pPr>
              <a:lnSpc>
                <a:spcPct val="130000"/>
              </a:lnSpc>
            </a:pPr>
            <a:endParaRPr lang="en-US" sz="1000" dirty="0"/>
          </a:p>
          <a:p>
            <a:pPr>
              <a:lnSpc>
                <a:spcPct val="130000"/>
              </a:lnSpc>
            </a:pPr>
            <a:endParaRPr lang="en-US" sz="1000" dirty="0"/>
          </a:p>
          <a:p>
            <a:pPr>
              <a:lnSpc>
                <a:spcPct val="130000"/>
              </a:lnSpc>
            </a:pPr>
            <a:endParaRPr lang="en-US" sz="1000" dirty="0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F414ACB-4675-4E32-B366-527047E55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679364"/>
              </p:ext>
            </p:extLst>
          </p:nvPr>
        </p:nvGraphicFramePr>
        <p:xfrm>
          <a:off x="5188714" y="1767873"/>
          <a:ext cx="6849406" cy="4091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729">
                  <a:extLst>
                    <a:ext uri="{9D8B030D-6E8A-4147-A177-3AD203B41FA5}">
                      <a16:colId xmlns:a16="http://schemas.microsoft.com/office/drawing/2014/main" val="774322772"/>
                    </a:ext>
                  </a:extLst>
                </a:gridCol>
                <a:gridCol w="3413677">
                  <a:extLst>
                    <a:ext uri="{9D8B030D-6E8A-4147-A177-3AD203B41FA5}">
                      <a16:colId xmlns:a16="http://schemas.microsoft.com/office/drawing/2014/main" val="2342639343"/>
                    </a:ext>
                  </a:extLst>
                </a:gridCol>
              </a:tblGrid>
              <a:tr h="65916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 1</a:t>
                      </a:r>
                    </a:p>
                  </a:txBody>
                  <a:tcPr marL="151012" marR="151012" marT="75506" marB="75506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 2</a:t>
                      </a:r>
                    </a:p>
                  </a:txBody>
                  <a:tcPr marL="151012" marR="151012" marT="75506" marB="75506"/>
                </a:tc>
                <a:extLst>
                  <a:ext uri="{0D108BD9-81ED-4DB2-BD59-A6C34878D82A}">
                    <a16:rowId xmlns:a16="http://schemas.microsoft.com/office/drawing/2014/main" val="2322771634"/>
                  </a:ext>
                </a:extLst>
              </a:tr>
              <a:tr h="65916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Glaucoma</a:t>
                      </a:r>
                    </a:p>
                  </a:txBody>
                  <a:tcPr marL="151012" marR="151012" marT="75506" marB="75506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Fibrillation</a:t>
                      </a:r>
                    </a:p>
                  </a:txBody>
                  <a:tcPr marL="151012" marR="151012" marT="75506" marB="75506"/>
                </a:tc>
                <a:extLst>
                  <a:ext uri="{0D108BD9-81ED-4DB2-BD59-A6C34878D82A}">
                    <a16:rowId xmlns:a16="http://schemas.microsoft.com/office/drawing/2014/main" val="310984712"/>
                  </a:ext>
                </a:extLst>
              </a:tr>
              <a:tr h="659168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Carbatrol</a:t>
                      </a:r>
                    </a:p>
                  </a:txBody>
                  <a:tcPr marL="151012" marR="151012" marT="75506" marB="75506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Dilantin</a:t>
                      </a:r>
                    </a:p>
                  </a:txBody>
                  <a:tcPr marL="151012" marR="151012" marT="75506" marB="75506"/>
                </a:tc>
                <a:extLst>
                  <a:ext uri="{0D108BD9-81ED-4DB2-BD59-A6C34878D82A}">
                    <a16:rowId xmlns:a16="http://schemas.microsoft.com/office/drawing/2014/main" val="1095945823"/>
                  </a:ext>
                </a:extLst>
              </a:tr>
              <a:tr h="1056942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Cardiomyopathy</a:t>
                      </a:r>
                    </a:p>
                  </a:txBody>
                  <a:tcPr marL="151012" marR="151012" marT="75506" marB="75506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Tylenol</a:t>
                      </a:r>
                    </a:p>
                  </a:txBody>
                  <a:tcPr marL="151012" marR="151012" marT="75506" marB="75506"/>
                </a:tc>
                <a:extLst>
                  <a:ext uri="{0D108BD9-81ED-4DB2-BD59-A6C34878D82A}">
                    <a16:rowId xmlns:a16="http://schemas.microsoft.com/office/drawing/2014/main" val="1361111861"/>
                  </a:ext>
                </a:extLst>
              </a:tr>
              <a:tr h="1056942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Herpes</a:t>
                      </a:r>
                    </a:p>
                  </a:txBody>
                  <a:tcPr marL="151012" marR="151012" marT="75506" marB="75506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Hyperthyroidism</a:t>
                      </a:r>
                    </a:p>
                  </a:txBody>
                  <a:tcPr marL="151012" marR="151012" marT="75506" marB="75506"/>
                </a:tc>
                <a:extLst>
                  <a:ext uri="{0D108BD9-81ED-4DB2-BD59-A6C34878D82A}">
                    <a16:rowId xmlns:a16="http://schemas.microsoft.com/office/drawing/2014/main" val="381704449"/>
                  </a:ext>
                </a:extLst>
              </a:tr>
            </a:tbl>
          </a:graphicData>
        </a:graphic>
      </p:graphicFrame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BC934FE9-D88A-4F9B-8F47-F3FEF3A5F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8" y="4531347"/>
            <a:ext cx="3337849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8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6C9A5-86AE-4265-84D7-C542B51B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F04D-B1F5-4677-AC32-4BA2EE3C1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700"/>
              <a:t>Word Vector Representation Method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1700"/>
              <a:t>A short dense vector (dimension 50-1000) representation derived from the distribution of word neighbors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sz="1700"/>
          </a:p>
          <a:p>
            <a:pPr>
              <a:lnSpc>
                <a:spcPct val="130000"/>
              </a:lnSpc>
            </a:pPr>
            <a:endParaRPr lang="en-US" sz="1700"/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AD848E6E-7B34-4554-A9EB-9E9A5FA4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14" y="1849241"/>
            <a:ext cx="6514470" cy="31595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D76E-73D6-4AC3-8CFF-04DDEC64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</a:t>
            </a:r>
            <a:br>
              <a:rPr lang="en-US" dirty="0"/>
            </a:br>
            <a:r>
              <a:rPr lang="en-US" dirty="0"/>
              <a:t>Sets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81D300-72C0-461B-B2E6-7515B219F6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336982"/>
              </p:ext>
            </p:extLst>
          </p:nvPr>
        </p:nvGraphicFramePr>
        <p:xfrm>
          <a:off x="5101655" y="145167"/>
          <a:ext cx="6652380" cy="633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827">
                  <a:extLst>
                    <a:ext uri="{9D8B030D-6E8A-4147-A177-3AD203B41FA5}">
                      <a16:colId xmlns:a16="http://schemas.microsoft.com/office/drawing/2014/main" val="1945726855"/>
                    </a:ext>
                  </a:extLst>
                </a:gridCol>
                <a:gridCol w="1318395">
                  <a:extLst>
                    <a:ext uri="{9D8B030D-6E8A-4147-A177-3AD203B41FA5}">
                      <a16:colId xmlns:a16="http://schemas.microsoft.com/office/drawing/2014/main" val="2883026916"/>
                    </a:ext>
                  </a:extLst>
                </a:gridCol>
                <a:gridCol w="1398079">
                  <a:extLst>
                    <a:ext uri="{9D8B030D-6E8A-4147-A177-3AD203B41FA5}">
                      <a16:colId xmlns:a16="http://schemas.microsoft.com/office/drawing/2014/main" val="2295087102"/>
                    </a:ext>
                  </a:extLst>
                </a:gridCol>
                <a:gridCol w="1398079">
                  <a:extLst>
                    <a:ext uri="{9D8B030D-6E8A-4147-A177-3AD203B41FA5}">
                      <a16:colId xmlns:a16="http://schemas.microsoft.com/office/drawing/2014/main" val="3959625562"/>
                    </a:ext>
                  </a:extLst>
                </a:gridCol>
              </a:tblGrid>
              <a:tr h="910809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Word 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Corpus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of Vocabulary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189262"/>
                  </a:ext>
                </a:extLst>
              </a:tr>
              <a:tr h="89843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W2V(Google-News)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573950"/>
                  </a:ext>
                </a:extLst>
              </a:tr>
              <a:tr h="89843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W2V 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ClinNotes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Clinical 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8,973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934661"/>
                  </a:ext>
                </a:extLst>
              </a:tr>
              <a:tr h="89843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W2V(Wiki-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Pubmed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-PMC)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Wikipedia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PubMed 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5,443,656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104855"/>
                  </a:ext>
                </a:extLst>
              </a:tr>
              <a:tr h="89843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W2V(BioW2V)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y-MM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PubMed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MIMIC-III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16,545,452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594769"/>
                  </a:ext>
                </a:extLst>
              </a:tr>
              <a:tr h="89843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W2V(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stanford_cuis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Claims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22,705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542680"/>
                  </a:ext>
                </a:extLst>
              </a:tr>
              <a:tr h="898436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W2V(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DeVine_etal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Medical Journal Abstracts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52,102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64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60309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_2SEEDS">
      <a:dk1>
        <a:srgbClr val="000000"/>
      </a:dk1>
      <a:lt1>
        <a:srgbClr val="FFFFFF"/>
      </a:lt1>
      <a:dk2>
        <a:srgbClr val="412435"/>
      </a:dk2>
      <a:lt2>
        <a:srgbClr val="E2E8E4"/>
      </a:lt2>
      <a:accent1>
        <a:srgbClr val="E455A9"/>
      </a:accent1>
      <a:accent2>
        <a:srgbClr val="E874E9"/>
      </a:accent2>
      <a:accent3>
        <a:srgbClr val="E97488"/>
      </a:accent3>
      <a:accent4>
        <a:srgbClr val="43B5A0"/>
      </a:accent4>
      <a:accent5>
        <a:srgbClr val="32B1D7"/>
      </a:accent5>
      <a:accent6>
        <a:srgbClr val="5587E4"/>
      </a:accent6>
      <a:hlink>
        <a:srgbClr val="558D6C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694</Words>
  <Application>Microsoft Office PowerPoint</Application>
  <PresentationFormat>Widescreen</PresentationFormat>
  <Paragraphs>122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Meiryo</vt:lpstr>
      <vt:lpstr>Arial</vt:lpstr>
      <vt:lpstr>Corbel</vt:lpstr>
      <vt:lpstr>Times New Roman</vt:lpstr>
      <vt:lpstr>ShojiVTI</vt:lpstr>
      <vt:lpstr>       HolMUSK NLP Challenge Junior Data Scientist (NLP) </vt:lpstr>
      <vt:lpstr>NLP Challenge</vt:lpstr>
      <vt:lpstr>NLP Challenge</vt:lpstr>
      <vt:lpstr>NLP Challenge</vt:lpstr>
      <vt:lpstr>Experiment Design</vt:lpstr>
      <vt:lpstr>Technical Stacks</vt:lpstr>
      <vt:lpstr>Intrinsic Evaluation</vt:lpstr>
      <vt:lpstr>Word Embedding</vt:lpstr>
      <vt:lpstr>Word Embedding Sets</vt:lpstr>
      <vt:lpstr>Vocabulary Coverage (Intrinsic Evaluation)</vt:lpstr>
      <vt:lpstr>Intrinsic Evaluation (Word Pair Similarity)</vt:lpstr>
      <vt:lpstr>Extrinsic Evaluation (Medical Category Classification)</vt:lpstr>
      <vt:lpstr>Extrinsic Evaluation (Clinical Notes Category Classification)  Logistic Regression Classification</vt:lpstr>
      <vt:lpstr>Extrinsic Evaluation (Clinical Notes Category Classification)   CNN Classification</vt:lpstr>
      <vt:lpstr>Retrofitting Word Vector</vt:lpstr>
      <vt:lpstr>Intrinsic Evaluation  (Retrofit Word Vectors)</vt:lpstr>
      <vt:lpstr>Extrinsic Evaluation (Retrofit Word Vectors)  Logistic Regression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HolMUSK NLP Challenge Junior Data Scientist (NLP) </dc:title>
  <dc:creator>AYE HNINN KHINE (AYE HNINN KHINE)</dc:creator>
  <cp:lastModifiedBy>AYE HNINN KHINE (AYE HNINN KHINE)</cp:lastModifiedBy>
  <cp:revision>1</cp:revision>
  <dcterms:created xsi:type="dcterms:W3CDTF">2022-01-27T18:10:59Z</dcterms:created>
  <dcterms:modified xsi:type="dcterms:W3CDTF">2022-01-31T10:06:50Z</dcterms:modified>
</cp:coreProperties>
</file>